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5FF354-749D-46CF-AFA5-89260BDAD148}" type="datetimeFigureOut">
              <a:rPr lang="es-AR" smtClean="0"/>
              <a:pPr/>
              <a:t>22/02/2018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C946EE2-E8F9-4390-BF50-94F8953109CA}"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FF354-749D-46CF-AFA5-89260BDAD148}" type="datetimeFigureOut">
              <a:rPr lang="es-AR" smtClean="0"/>
              <a:pPr/>
              <a:t>22/02/2018</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46EE2-E8F9-4390-BF50-94F8953109CA}"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685800" y="1357299"/>
            <a:ext cx="7772400" cy="2243152"/>
          </a:xfrm>
        </p:spPr>
        <p:txBody>
          <a:bodyPr>
            <a:normAutofit fontScale="90000"/>
          </a:bodyPr>
          <a:lstStyle/>
          <a:p>
            <a:r>
              <a:rPr lang="es-AR" b="1" dirty="0" smtClean="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rPr>
              <a:t>Tesina:</a:t>
            </a:r>
            <a:br>
              <a:rPr lang="es-AR" b="1" dirty="0" smtClean="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rPr>
            </a:br>
            <a:r>
              <a:rPr lang="es-AR" b="1" dirty="0" smtClean="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rPr>
              <a:t>“DETECCIÓN </a:t>
            </a:r>
            <a:r>
              <a:rPr lang="es-AR" b="1" dirty="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rPr>
              <a:t>PRECOZ DE ÚLCERAS POR PRESIÓN”</a:t>
            </a:r>
            <a:br>
              <a:rPr lang="es-AR" b="1" dirty="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rPr>
            </a:br>
            <a:endParaRPr lang="es-AR" b="1" dirty="0">
              <a:ln w="900" cmpd="sng">
                <a:solidFill>
                  <a:schemeClr val="tx2">
                    <a:alpha val="55000"/>
                  </a:schemeClr>
                </a:solidFill>
                <a:prstDash val="solid"/>
              </a:ln>
              <a:solidFill>
                <a:schemeClr val="tx2"/>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sp>
        <p:nvSpPr>
          <p:cNvPr id="6" name="5 Subtítulo"/>
          <p:cNvSpPr>
            <a:spLocks noGrp="1"/>
          </p:cNvSpPr>
          <p:nvPr>
            <p:ph type="subTitle" idx="1"/>
          </p:nvPr>
        </p:nvSpPr>
        <p:spPr>
          <a:xfrm>
            <a:off x="2000232" y="4429132"/>
            <a:ext cx="5772168" cy="1209668"/>
          </a:xfrm>
        </p:spPr>
        <p:txBody>
          <a:bodyPr>
            <a:normAutofit fontScale="92500" lnSpcReduction="20000"/>
          </a:bodyPr>
          <a:lstStyle/>
          <a:p>
            <a:pPr algn="r"/>
            <a:r>
              <a:rPr lang="es-AR" sz="2000" dirty="0">
                <a:solidFill>
                  <a:schemeClr val="tx1"/>
                </a:solidFill>
                <a:latin typeface="Arial" pitchFamily="34" charset="0"/>
                <a:cs typeface="Arial" pitchFamily="34" charset="0"/>
              </a:rPr>
              <a:t>AUTORES: </a:t>
            </a:r>
          </a:p>
          <a:p>
            <a:pPr algn="r"/>
            <a:r>
              <a:rPr lang="es-AR" sz="2000" dirty="0" err="1">
                <a:solidFill>
                  <a:schemeClr val="tx1"/>
                </a:solidFill>
                <a:latin typeface="Arial" pitchFamily="34" charset="0"/>
                <a:cs typeface="Arial" pitchFamily="34" charset="0"/>
              </a:rPr>
              <a:t>Choquellampa</a:t>
            </a:r>
            <a:r>
              <a:rPr lang="es-AR" sz="2000" dirty="0">
                <a:solidFill>
                  <a:schemeClr val="tx1"/>
                </a:solidFill>
                <a:latin typeface="Arial" pitchFamily="34" charset="0"/>
                <a:cs typeface="Arial" pitchFamily="34" charset="0"/>
              </a:rPr>
              <a:t>, Ana</a:t>
            </a:r>
          </a:p>
          <a:p>
            <a:pPr algn="r"/>
            <a:r>
              <a:rPr lang="es-AR" sz="2000" dirty="0">
                <a:solidFill>
                  <a:schemeClr val="tx1"/>
                </a:solidFill>
                <a:latin typeface="Arial" pitchFamily="34" charset="0"/>
                <a:cs typeface="Arial" pitchFamily="34" charset="0"/>
              </a:rPr>
              <a:t>Pinilla, Ximena</a:t>
            </a:r>
          </a:p>
          <a:p>
            <a:pPr algn="r"/>
            <a:r>
              <a:rPr lang="es-AR" sz="2000" dirty="0" err="1">
                <a:solidFill>
                  <a:schemeClr val="tx1"/>
                </a:solidFill>
                <a:latin typeface="Arial" pitchFamily="34" charset="0"/>
                <a:cs typeface="Arial" pitchFamily="34" charset="0"/>
              </a:rPr>
              <a:t>Ubeda</a:t>
            </a:r>
            <a:r>
              <a:rPr lang="es-AR" sz="2000" dirty="0">
                <a:solidFill>
                  <a:schemeClr val="tx1"/>
                </a:solidFill>
                <a:latin typeface="Arial" pitchFamily="34" charset="0"/>
                <a:cs typeface="Arial" pitchFamily="34" charset="0"/>
              </a:rPr>
              <a:t>, </a:t>
            </a:r>
            <a:r>
              <a:rPr lang="es-AR" sz="2000" dirty="0" err="1">
                <a:solidFill>
                  <a:schemeClr val="tx1"/>
                </a:solidFill>
                <a:latin typeface="Arial" pitchFamily="34" charset="0"/>
                <a:cs typeface="Arial" pitchFamily="34" charset="0"/>
              </a:rPr>
              <a:t>Betina</a:t>
            </a:r>
            <a:endParaRPr lang="es-AR" sz="2000" dirty="0">
              <a:solidFill>
                <a:schemeClr val="tx1"/>
              </a:solidFill>
              <a:latin typeface="Arial" pitchFamily="34" charset="0"/>
              <a:cs typeface="Arial" pitchFamily="34" charset="0"/>
            </a:endParaRPr>
          </a:p>
          <a:p>
            <a:pPr algn="r"/>
            <a:endParaRPr lang="es-AR" sz="20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es-US" sz="3200" dirty="0" smtClean="0">
                <a:solidFill>
                  <a:schemeClr val="bg1"/>
                </a:solidFill>
                <a:latin typeface="Arial" pitchFamily="34" charset="0"/>
                <a:cs typeface="Arial" pitchFamily="34" charset="0"/>
              </a:rPr>
              <a:t>FORMULACIÓN DEL PROBLEMA</a:t>
            </a:r>
            <a:endParaRPr lang="es-AR" sz="3200" dirty="0">
              <a:solidFill>
                <a:schemeClr val="bg1"/>
              </a:solidFill>
              <a:latin typeface="Arial" pitchFamily="34" charset="0"/>
              <a:cs typeface="Arial" pitchFamily="34" charset="0"/>
            </a:endParaRPr>
          </a:p>
        </p:txBody>
      </p:sp>
      <p:sp>
        <p:nvSpPr>
          <p:cNvPr id="4" name="3 Marcador de contenido"/>
          <p:cNvSpPr>
            <a:spLocks noGrp="1"/>
          </p:cNvSpPr>
          <p:nvPr>
            <p:ph idx="1"/>
          </p:nvPr>
        </p:nvSpPr>
        <p:spPr>
          <a:xfrm>
            <a:off x="428596" y="1571612"/>
            <a:ext cx="8229600" cy="4525963"/>
          </a:xfrm>
        </p:spPr>
        <p:txBody>
          <a:bodyPr>
            <a:normAutofit/>
          </a:bodyPr>
          <a:lstStyle/>
          <a:p>
            <a:pPr>
              <a:buNone/>
            </a:pPr>
            <a:r>
              <a:rPr lang="es-US" dirty="0"/>
              <a:t> </a:t>
            </a:r>
            <a:endParaRPr lang="es-AR" dirty="0"/>
          </a:p>
          <a:p>
            <a:pPr algn="just">
              <a:buNone/>
            </a:pPr>
            <a:r>
              <a:rPr lang="es-AR" sz="2800" dirty="0">
                <a:latin typeface="Arial" pitchFamily="34" charset="0"/>
                <a:cs typeface="Arial" pitchFamily="34" charset="0"/>
              </a:rPr>
              <a:t>¿Enfermería, realiza la detección precoz de los factores de riesgo que conducen al desarrollo de Úlceras por presión (UPP) en pacientes hospitalizados en Hospital Español de Mendoza, durante el periodo de los meses de Marzo a Octubre del año </a:t>
            </a:r>
            <a:r>
              <a:rPr lang="es-AR" sz="2800" dirty="0" smtClean="0">
                <a:latin typeface="Arial" pitchFamily="34" charset="0"/>
                <a:cs typeface="Arial" pitchFamily="34" charset="0"/>
              </a:rPr>
              <a:t>2017?</a:t>
            </a:r>
            <a:r>
              <a:rPr lang="es-AR" sz="2800" dirty="0">
                <a:latin typeface="Arial" pitchFamily="34" charset="0"/>
                <a:cs typeface="Arial" pitchFamily="34" charset="0"/>
              </a:rPr>
              <a:t> </a:t>
            </a:r>
          </a:p>
          <a:p>
            <a:endParaRPr lang="es-A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US" sz="3200" dirty="0" smtClean="0">
                <a:latin typeface="Arial" pitchFamily="34" charset="0"/>
                <a:cs typeface="Arial" pitchFamily="34" charset="0"/>
              </a:rPr>
              <a:t>OBJETIVO GENERAL</a:t>
            </a:r>
            <a:endParaRPr lang="es-AR" sz="3200"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buNone/>
            </a:pPr>
            <a:endParaRPr lang="es-AR" dirty="0" smtClean="0"/>
          </a:p>
          <a:p>
            <a:pPr algn="just"/>
            <a:r>
              <a:rPr lang="es-AR" dirty="0" smtClean="0"/>
              <a:t> </a:t>
            </a:r>
            <a:r>
              <a:rPr lang="es-AR" sz="2800" dirty="0" smtClean="0">
                <a:latin typeface="Arial" pitchFamily="34" charset="0"/>
                <a:cs typeface="Arial" pitchFamily="34" charset="0"/>
              </a:rPr>
              <a:t>Determinar </a:t>
            </a:r>
            <a:r>
              <a:rPr lang="es-AR" sz="2800" dirty="0">
                <a:latin typeface="Arial" pitchFamily="34" charset="0"/>
                <a:cs typeface="Arial" pitchFamily="34" charset="0"/>
              </a:rPr>
              <a:t>si los enfermeros/as realizan la detección precoz de los factores de riesgo que conducen al desarrollo de las UPP en pacientes </a:t>
            </a:r>
            <a:r>
              <a:rPr lang="es-AR" sz="2800" dirty="0" smtClean="0">
                <a:latin typeface="Arial" pitchFamily="34" charset="0"/>
                <a:cs typeface="Arial" pitchFamily="34" charset="0"/>
              </a:rPr>
              <a:t>hospitalizados.</a:t>
            </a:r>
            <a:endParaRPr lang="es-A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pPr lvl="0" algn="just" latinLnBrk="1"/>
            <a:r>
              <a:rPr lang="es-US" sz="3400" dirty="0">
                <a:latin typeface="Arial" pitchFamily="34" charset="0"/>
                <a:cs typeface="Arial" pitchFamily="34" charset="0"/>
              </a:rPr>
              <a:t>Identificar los principales factores </a:t>
            </a:r>
            <a:r>
              <a:rPr lang="es-US" sz="3400" dirty="0" err="1">
                <a:latin typeface="Arial" pitchFamily="34" charset="0"/>
                <a:cs typeface="Arial" pitchFamily="34" charset="0"/>
              </a:rPr>
              <a:t>predisponentes</a:t>
            </a:r>
            <a:r>
              <a:rPr lang="es-US" sz="3400" dirty="0">
                <a:latin typeface="Arial" pitchFamily="34" charset="0"/>
                <a:cs typeface="Arial" pitchFamily="34" charset="0"/>
              </a:rPr>
              <a:t> en el </a:t>
            </a:r>
            <a:endParaRPr lang="es-AR" sz="3400" dirty="0">
              <a:latin typeface="Arial" pitchFamily="34" charset="0"/>
              <a:cs typeface="Arial" pitchFamily="34" charset="0"/>
            </a:endParaRPr>
          </a:p>
          <a:p>
            <a:pPr algn="just" latinLnBrk="1">
              <a:buNone/>
            </a:pPr>
            <a:r>
              <a:rPr lang="es-US" sz="3400" dirty="0">
                <a:latin typeface="Arial" pitchFamily="34" charset="0"/>
                <a:cs typeface="Arial" pitchFamily="34" charset="0"/>
              </a:rPr>
              <a:t> </a:t>
            </a:r>
            <a:r>
              <a:rPr lang="es-US" sz="3400" dirty="0" smtClean="0">
                <a:latin typeface="Arial" pitchFamily="34" charset="0"/>
                <a:cs typeface="Arial" pitchFamily="34" charset="0"/>
              </a:rPr>
              <a:t>   desarrollo </a:t>
            </a:r>
            <a:r>
              <a:rPr lang="es-US" sz="3400" dirty="0">
                <a:latin typeface="Arial" pitchFamily="34" charset="0"/>
                <a:cs typeface="Arial" pitchFamily="34" charset="0"/>
              </a:rPr>
              <a:t>de las úlceras por presión en pacientes</a:t>
            </a:r>
            <a:endParaRPr lang="es-AR" sz="3400" dirty="0">
              <a:latin typeface="Arial" pitchFamily="34" charset="0"/>
              <a:cs typeface="Arial" pitchFamily="34" charset="0"/>
            </a:endParaRPr>
          </a:p>
          <a:p>
            <a:pPr algn="just" latinLnBrk="1">
              <a:buNone/>
            </a:pPr>
            <a:r>
              <a:rPr lang="es-US" sz="3400" dirty="0" smtClean="0">
                <a:latin typeface="Arial" pitchFamily="34" charset="0"/>
                <a:cs typeface="Arial" pitchFamily="34" charset="0"/>
              </a:rPr>
              <a:t>    </a:t>
            </a:r>
            <a:r>
              <a:rPr lang="es-US" sz="3400" dirty="0">
                <a:latin typeface="Arial" pitchFamily="34" charset="0"/>
                <a:cs typeface="Arial" pitchFamily="34" charset="0"/>
              </a:rPr>
              <a:t>hospitalizados.</a:t>
            </a:r>
            <a:endParaRPr lang="es-AR" sz="3400" dirty="0">
              <a:latin typeface="Arial" pitchFamily="34" charset="0"/>
              <a:cs typeface="Arial" pitchFamily="34" charset="0"/>
            </a:endParaRPr>
          </a:p>
          <a:p>
            <a:pPr lvl="0" algn="just" latinLnBrk="1"/>
            <a:r>
              <a:rPr lang="es-US" sz="3400" dirty="0">
                <a:latin typeface="Arial" pitchFamily="34" charset="0"/>
                <a:cs typeface="Arial" pitchFamily="34" charset="0"/>
              </a:rPr>
              <a:t>Evaluar el perfil de los pacientes hospitalizados que han </a:t>
            </a:r>
            <a:endParaRPr lang="es-AR" sz="3400" dirty="0">
              <a:latin typeface="Arial" pitchFamily="34" charset="0"/>
              <a:cs typeface="Arial" pitchFamily="34" charset="0"/>
            </a:endParaRPr>
          </a:p>
          <a:p>
            <a:pPr algn="just" latinLnBrk="1">
              <a:buNone/>
            </a:pPr>
            <a:r>
              <a:rPr lang="es-US" sz="3400" dirty="0" smtClean="0">
                <a:latin typeface="Arial" pitchFamily="34" charset="0"/>
                <a:cs typeface="Arial" pitchFamily="34" charset="0"/>
              </a:rPr>
              <a:t>    presentado </a:t>
            </a:r>
            <a:r>
              <a:rPr lang="es-US" sz="3400" dirty="0">
                <a:latin typeface="Arial" pitchFamily="34" charset="0"/>
                <a:cs typeface="Arial" pitchFamily="34" charset="0"/>
              </a:rPr>
              <a:t>úlceras por presión dentro del servicio </a:t>
            </a:r>
            <a:r>
              <a:rPr lang="es-US" sz="3400" dirty="0" smtClean="0">
                <a:latin typeface="Arial" pitchFamily="34" charset="0"/>
                <a:cs typeface="Arial" pitchFamily="34" charset="0"/>
              </a:rPr>
              <a:t>de     </a:t>
            </a:r>
            <a:r>
              <a:rPr lang="es-US" sz="3400" dirty="0">
                <a:latin typeface="Arial" pitchFamily="34" charset="0"/>
                <a:cs typeface="Arial" pitchFamily="34" charset="0"/>
              </a:rPr>
              <a:t>clínica médica.</a:t>
            </a:r>
            <a:endParaRPr lang="es-AR" sz="3400" dirty="0">
              <a:latin typeface="Arial" pitchFamily="34" charset="0"/>
              <a:cs typeface="Arial" pitchFamily="34" charset="0"/>
            </a:endParaRPr>
          </a:p>
          <a:p>
            <a:pPr lvl="0" algn="just" latinLnBrk="1"/>
            <a:r>
              <a:rPr lang="es-US" sz="3400" dirty="0">
                <a:latin typeface="Arial" pitchFamily="34" charset="0"/>
                <a:cs typeface="Arial" pitchFamily="34" charset="0"/>
              </a:rPr>
              <a:t>Conocer las UPP de mayor prevalencia según ubicación </a:t>
            </a:r>
            <a:endParaRPr lang="es-AR" sz="3400" dirty="0">
              <a:latin typeface="Arial" pitchFamily="34" charset="0"/>
              <a:cs typeface="Arial" pitchFamily="34" charset="0"/>
            </a:endParaRPr>
          </a:p>
          <a:p>
            <a:pPr algn="just" latinLnBrk="1">
              <a:buNone/>
            </a:pPr>
            <a:r>
              <a:rPr lang="es-US" sz="3400" dirty="0" smtClean="0">
                <a:latin typeface="Arial" pitchFamily="34" charset="0"/>
                <a:cs typeface="Arial" pitchFamily="34" charset="0"/>
              </a:rPr>
              <a:t>    anatómica </a:t>
            </a:r>
            <a:r>
              <a:rPr lang="es-US" sz="3400" dirty="0">
                <a:latin typeface="Arial" pitchFamily="34" charset="0"/>
                <a:cs typeface="Arial" pitchFamily="34" charset="0"/>
              </a:rPr>
              <a:t>del paciente</a:t>
            </a:r>
            <a:endParaRPr lang="es-AR" sz="3400" dirty="0">
              <a:latin typeface="Arial" pitchFamily="34" charset="0"/>
              <a:cs typeface="Arial" pitchFamily="34" charset="0"/>
            </a:endParaRPr>
          </a:p>
          <a:p>
            <a:pPr lvl="0" algn="just" latinLnBrk="1"/>
            <a:r>
              <a:rPr lang="es-US" sz="3400" dirty="0">
                <a:latin typeface="Arial" pitchFamily="34" charset="0"/>
                <a:cs typeface="Arial" pitchFamily="34" charset="0"/>
              </a:rPr>
              <a:t>Determinar la calidad de los cuidados que prestan los </a:t>
            </a:r>
            <a:r>
              <a:rPr lang="es-US" sz="3400" dirty="0" smtClean="0">
                <a:latin typeface="Arial" pitchFamily="34" charset="0"/>
                <a:cs typeface="Arial" pitchFamily="34" charset="0"/>
              </a:rPr>
              <a:t>   enfermeros/as </a:t>
            </a:r>
            <a:r>
              <a:rPr lang="es-US" sz="3400" dirty="0">
                <a:latin typeface="Arial" pitchFamily="34" charset="0"/>
                <a:cs typeface="Arial" pitchFamily="34" charset="0"/>
              </a:rPr>
              <a:t>de acuerdo a protocolos o reglamentos ya establecidos.  </a:t>
            </a:r>
            <a:endParaRPr lang="es-AR" sz="3400" dirty="0">
              <a:latin typeface="Arial" pitchFamily="34" charset="0"/>
              <a:cs typeface="Arial" pitchFamily="34" charset="0"/>
            </a:endParaRPr>
          </a:p>
          <a:p>
            <a:pPr algn="just">
              <a:buNone/>
            </a:pPr>
            <a:endParaRPr lang="es-AR" dirty="0"/>
          </a:p>
        </p:txBody>
      </p:sp>
      <p:sp>
        <p:nvSpPr>
          <p:cNvPr id="4" name="1 Título"/>
          <p:cNvSpPr>
            <a:spLocks noGrp="1"/>
          </p:cNvSpPr>
          <p:nvPr>
            <p:ph type="title"/>
          </p:nvPr>
        </p:nvSpPr>
        <p:spPr>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US" sz="3200" dirty="0" smtClean="0">
                <a:latin typeface="Arial" pitchFamily="34" charset="0"/>
                <a:cs typeface="Arial" pitchFamily="34" charset="0"/>
              </a:rPr>
              <a:t>OBJETIVOS ESPECÍFICOS</a:t>
            </a:r>
            <a:endParaRPr lang="es-AR"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AR" b="1" i="1" dirty="0" smtClean="0">
                <a:latin typeface="Arial" pitchFamily="34" charset="0"/>
                <a:cs typeface="Arial" pitchFamily="34" charset="0"/>
              </a:rPr>
              <a:t>Área de estudio: </a:t>
            </a:r>
            <a:r>
              <a:rPr lang="es-AR" dirty="0" smtClean="0">
                <a:latin typeface="Arial" pitchFamily="34" charset="0"/>
                <a:cs typeface="Arial" pitchFamily="34" charset="0"/>
              </a:rPr>
              <a:t>Servicio de clínica médica y cirugía de Hospital Español de Mendoza</a:t>
            </a:r>
          </a:p>
          <a:p>
            <a:r>
              <a:rPr lang="es-AR" b="1" i="1" dirty="0" smtClean="0">
                <a:latin typeface="Arial" pitchFamily="34" charset="0"/>
                <a:cs typeface="Arial" pitchFamily="34" charset="0"/>
              </a:rPr>
              <a:t>Tipo de estudio: </a:t>
            </a:r>
            <a:r>
              <a:rPr lang="es-AR" dirty="0" smtClean="0">
                <a:latin typeface="Arial" pitchFamily="34" charset="0"/>
                <a:cs typeface="Arial" pitchFamily="34" charset="0"/>
              </a:rPr>
              <a:t>cuantitativo, transversal, descriptivo.</a:t>
            </a:r>
          </a:p>
          <a:p>
            <a:r>
              <a:rPr lang="es-AR" b="1" i="1" dirty="0" smtClean="0">
                <a:latin typeface="Arial" pitchFamily="34" charset="0"/>
                <a:cs typeface="Arial" pitchFamily="34" charset="0"/>
              </a:rPr>
              <a:t>Universo:</a:t>
            </a:r>
            <a:r>
              <a:rPr lang="es-AR" dirty="0" smtClean="0">
                <a:latin typeface="Arial" pitchFamily="34" charset="0"/>
                <a:cs typeface="Arial" pitchFamily="34" charset="0"/>
              </a:rPr>
              <a:t> enfermeros de servicio de clínica médica y cirugía.</a:t>
            </a:r>
          </a:p>
          <a:p>
            <a:r>
              <a:rPr lang="es-AR" b="1" i="1" dirty="0" smtClean="0">
                <a:latin typeface="Arial" pitchFamily="34" charset="0"/>
                <a:cs typeface="Arial" pitchFamily="34" charset="0"/>
              </a:rPr>
              <a:t>Población:</a:t>
            </a:r>
            <a:r>
              <a:rPr lang="es-AR" dirty="0" smtClean="0">
                <a:latin typeface="Arial" pitchFamily="34" charset="0"/>
                <a:cs typeface="Arial" pitchFamily="34" charset="0"/>
              </a:rPr>
              <a:t> 29 enfermeros</a:t>
            </a:r>
          </a:p>
          <a:p>
            <a:r>
              <a:rPr lang="es-AR" b="1" i="1" dirty="0" smtClean="0">
                <a:latin typeface="Arial" pitchFamily="34" charset="0"/>
                <a:cs typeface="Arial" pitchFamily="34" charset="0"/>
              </a:rPr>
              <a:t>Instrumento de medición: </a:t>
            </a:r>
            <a:r>
              <a:rPr lang="es-AR" dirty="0" smtClean="0">
                <a:latin typeface="Arial" pitchFamily="34" charset="0"/>
                <a:cs typeface="Arial" pitchFamily="34" charset="0"/>
              </a:rPr>
              <a:t>encuesta anónima. </a:t>
            </a:r>
          </a:p>
          <a:p>
            <a:endParaRPr lang="es-AR" dirty="0">
              <a:latin typeface="Arial" pitchFamily="34" charset="0"/>
              <a:cs typeface="Arial" pitchFamily="34" charset="0"/>
            </a:endParaRPr>
          </a:p>
        </p:txBody>
      </p:sp>
      <p:sp>
        <p:nvSpPr>
          <p:cNvPr id="4" name="1 Título"/>
          <p:cNvSpPr>
            <a:spLocks noGrp="1"/>
          </p:cNvSpPr>
          <p:nvPr>
            <p:ph type="title"/>
          </p:nvPr>
        </p:nvSpPr>
        <p:spPr>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US" sz="3200" dirty="0" smtClean="0">
                <a:latin typeface="Arial" pitchFamily="34" charset="0"/>
                <a:cs typeface="Arial" pitchFamily="34" charset="0"/>
              </a:rPr>
              <a:t>DISEÑO METODOLÓGICO</a:t>
            </a:r>
            <a:endParaRPr lang="es-AR"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None/>
            </a:pPr>
            <a:r>
              <a:rPr lang="es-AR" sz="2800" dirty="0" smtClean="0">
                <a:latin typeface="Arial" pitchFamily="34" charset="0"/>
                <a:cs typeface="Arial" pitchFamily="34" charset="0"/>
              </a:rPr>
              <a:t>  La mayoría del personal de enfermería identifica algunos de los factores de riesgo en la aparición de UPP, y además se encuentran relacionados con la prevención y cuidados en pacientes con UPP; a la vez manifiestan que deberían tener más capacitación, además de la presencia de </a:t>
            </a:r>
            <a:r>
              <a:rPr lang="es-AR" sz="2800" smtClean="0">
                <a:latin typeface="Arial" pitchFamily="34" charset="0"/>
                <a:cs typeface="Arial" pitchFamily="34" charset="0"/>
              </a:rPr>
              <a:t>protocolos o reglamentos </a:t>
            </a:r>
            <a:r>
              <a:rPr lang="es-AR" sz="2800" dirty="0" smtClean="0">
                <a:latin typeface="Arial" pitchFamily="34" charset="0"/>
                <a:cs typeface="Arial" pitchFamily="34" charset="0"/>
              </a:rPr>
              <a:t>que optimicen la calidad de atención al paciente.</a:t>
            </a:r>
          </a:p>
          <a:p>
            <a:pPr>
              <a:buNone/>
            </a:pPr>
            <a:endParaRPr lang="es-AR" dirty="0"/>
          </a:p>
        </p:txBody>
      </p:sp>
      <p:sp>
        <p:nvSpPr>
          <p:cNvPr id="4" name="1 Título"/>
          <p:cNvSpPr>
            <a:spLocks noGrp="1"/>
          </p:cNvSpPr>
          <p:nvPr>
            <p:ph type="title"/>
          </p:nvPr>
        </p:nvSpPr>
        <p:spPr>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US" sz="3200" dirty="0" smtClean="0">
                <a:latin typeface="Arial" pitchFamily="34" charset="0"/>
                <a:cs typeface="Arial" pitchFamily="34" charset="0"/>
              </a:rPr>
              <a:t>CONCLUSIÓN</a:t>
            </a:r>
            <a:endParaRPr lang="es-AR" sz="32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228</Words>
  <Application>Microsoft Office PowerPoint</Application>
  <PresentationFormat>Presentación en pantalla (4:3)</PresentationFormat>
  <Paragraphs>28</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Tesina: “DETECCIÓN PRECOZ DE ÚLCERAS POR PRESIÓN” </vt:lpstr>
      <vt:lpstr>FORMULACIÓN DEL PROBLEMA</vt:lpstr>
      <vt:lpstr>OBJETIVO GENERAL</vt:lpstr>
      <vt:lpstr>OBJETIVOS ESPECÍFICOS</vt:lpstr>
      <vt:lpstr>DISEÑO METODOLÓGICO</vt:lpstr>
      <vt:lpstr>CONCLUSIÓN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Tesina: “DETECCIÓN PRECOZ DE ÚLCERAS POR PRESIÓN” </dc:title>
  <dc:creator>lenovo</dc:creator>
  <cp:lastModifiedBy>lenovo</cp:lastModifiedBy>
  <cp:revision>4</cp:revision>
  <dcterms:created xsi:type="dcterms:W3CDTF">2018-02-19T04:09:17Z</dcterms:created>
  <dcterms:modified xsi:type="dcterms:W3CDTF">2018-02-22T13:33:20Z</dcterms:modified>
</cp:coreProperties>
</file>