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70" r:id="rId10"/>
    <p:sldId id="272" r:id="rId11"/>
    <p:sldId id="271" r:id="rId12"/>
    <p:sldId id="27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09" autoAdjust="0"/>
    <p:restoredTop sz="94660"/>
  </p:normalViewPr>
  <p:slideViewPr>
    <p:cSldViewPr snapToGrid="0">
      <p:cViewPr varScale="1">
        <p:scale>
          <a:sx n="72" d="100"/>
          <a:sy n="72" d="100"/>
        </p:scale>
        <p:origin x="90" y="47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49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AR"/>
              <a:t>Distancia geográfica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Distancia geografica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C8B-483A-8894-21133C1D736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C8B-483A-8894-21133C1D736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C8B-483A-8894-21133C1D736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C8B-483A-8894-21133C1D736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C8B-483A-8894-21133C1D736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C8B-483A-8894-21133C1D736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4C8B-483A-8894-21133C1D736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Hoja1!$A$2:$A$8</c:f>
              <c:strCache>
                <c:ptCount val="7"/>
                <c:pt idx="0">
                  <c:v>Entre 5 a 15 km del centro departamental</c:v>
                </c:pt>
                <c:pt idx="1">
                  <c:v>Entre 16 a 30 km del centro departamental</c:v>
                </c:pt>
                <c:pt idx="2">
                  <c:v>Entre 31 a 50 km del centro departamental</c:v>
                </c:pt>
                <c:pt idx="3">
                  <c:v>Entre 51 a 100 km del centro departamental</c:v>
                </c:pt>
                <c:pt idx="4">
                  <c:v>Entre 101 a 200 km del centro departamental</c:v>
                </c:pt>
                <c:pt idx="5">
                  <c:v>Mas de 201 km del centro departamental</c:v>
                </c:pt>
                <c:pt idx="6">
                  <c:v>Centro departamental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9</c:v>
                </c:pt>
                <c:pt idx="1">
                  <c:v>10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4C8B-483A-8894-21133C1D7363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s-AR">
                <a:solidFill>
                  <a:schemeClr val="tx1"/>
                </a:solidFill>
              </a:rPr>
              <a:t>Relación Nivel de Formación/Distancia Geografica</a:t>
            </a:r>
          </a:p>
        </c:rich>
      </c:tx>
      <c:overlay val="0"/>
      <c:spPr>
        <a:noFill/>
        <a:ln>
          <a:solidFill>
            <a:sysClr val="windowText" lastClr="000000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AR"/>
        </a:p>
      </c:txPr>
    </c:title>
    <c:autoTitleDeleted val="0"/>
    <c:plotArea>
      <c:layout>
        <c:manualLayout>
          <c:layoutTarget val="inner"/>
          <c:xMode val="edge"/>
          <c:yMode val="edge"/>
          <c:x val="5.7261379735146098E-2"/>
          <c:y val="0.2076132460384284"/>
          <c:w val="0.9155301837270341"/>
          <c:h val="0.467138200862337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Hoja4!$N$19:$N$20</c:f>
              <c:strCache>
                <c:ptCount val="2"/>
                <c:pt idx="0">
                  <c:v>Distancia</c:v>
                </c:pt>
                <c:pt idx="1">
                  <c:v>Auxiliar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Hoja4!$M$21:$M$27</c:f>
              <c:strCache>
                <c:ptCount val="7"/>
                <c:pt idx="0">
                  <c:v>centro</c:v>
                </c:pt>
                <c:pt idx="1">
                  <c:v>entre 5 a 15</c:v>
                </c:pt>
                <c:pt idx="2">
                  <c:v>16 a 30</c:v>
                </c:pt>
                <c:pt idx="3">
                  <c:v>31 a 50</c:v>
                </c:pt>
                <c:pt idx="4">
                  <c:v>51 a 100</c:v>
                </c:pt>
                <c:pt idx="5">
                  <c:v>101 a 200</c:v>
                </c:pt>
                <c:pt idx="6">
                  <c:v>más de 200</c:v>
                </c:pt>
              </c:strCache>
            </c:strRef>
          </c:cat>
          <c:val>
            <c:numRef>
              <c:f>Hoja4!$N$21:$N$27</c:f>
              <c:numCache>
                <c:formatCode>General</c:formatCode>
                <c:ptCount val="7"/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C3-45B5-AEDF-11527F9F7A02}"/>
            </c:ext>
          </c:extLst>
        </c:ser>
        <c:ser>
          <c:idx val="1"/>
          <c:order val="1"/>
          <c:tx>
            <c:strRef>
              <c:f>Hoja4!$O$19:$O$20</c:f>
              <c:strCache>
                <c:ptCount val="2"/>
                <c:pt idx="0">
                  <c:v>nivel de formación</c:v>
                </c:pt>
                <c:pt idx="1">
                  <c:v>Enfermero Profesional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Hoja4!$M$21:$M$27</c:f>
              <c:strCache>
                <c:ptCount val="7"/>
                <c:pt idx="0">
                  <c:v>centro</c:v>
                </c:pt>
                <c:pt idx="1">
                  <c:v>entre 5 a 15</c:v>
                </c:pt>
                <c:pt idx="2">
                  <c:v>16 a 30</c:v>
                </c:pt>
                <c:pt idx="3">
                  <c:v>31 a 50</c:v>
                </c:pt>
                <c:pt idx="4">
                  <c:v>51 a 100</c:v>
                </c:pt>
                <c:pt idx="5">
                  <c:v>101 a 200</c:v>
                </c:pt>
                <c:pt idx="6">
                  <c:v>más de 200</c:v>
                </c:pt>
              </c:strCache>
            </c:strRef>
          </c:cat>
          <c:val>
            <c:numRef>
              <c:f>Hoja4!$O$21:$O$27</c:f>
              <c:numCache>
                <c:formatCode>General</c:formatCode>
                <c:ptCount val="7"/>
                <c:pt idx="0">
                  <c:v>2</c:v>
                </c:pt>
                <c:pt idx="1">
                  <c:v>3</c:v>
                </c:pt>
                <c:pt idx="2">
                  <c:v>6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C3-45B5-AEDF-11527F9F7A02}"/>
            </c:ext>
          </c:extLst>
        </c:ser>
        <c:ser>
          <c:idx val="2"/>
          <c:order val="2"/>
          <c:tx>
            <c:strRef>
              <c:f>Hoja4!$P$19:$P$20</c:f>
              <c:strCache>
                <c:ptCount val="2"/>
                <c:pt idx="0">
                  <c:v>nivel de formación</c:v>
                </c:pt>
                <c:pt idx="1">
                  <c:v>Lincenciado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Hoja4!$M$21:$M$27</c:f>
              <c:strCache>
                <c:ptCount val="7"/>
                <c:pt idx="0">
                  <c:v>centro</c:v>
                </c:pt>
                <c:pt idx="1">
                  <c:v>entre 5 a 15</c:v>
                </c:pt>
                <c:pt idx="2">
                  <c:v>16 a 30</c:v>
                </c:pt>
                <c:pt idx="3">
                  <c:v>31 a 50</c:v>
                </c:pt>
                <c:pt idx="4">
                  <c:v>51 a 100</c:v>
                </c:pt>
                <c:pt idx="5">
                  <c:v>101 a 200</c:v>
                </c:pt>
                <c:pt idx="6">
                  <c:v>más de 200</c:v>
                </c:pt>
              </c:strCache>
            </c:strRef>
          </c:cat>
          <c:val>
            <c:numRef>
              <c:f>Hoja4!$P$21:$P$27</c:f>
              <c:numCache>
                <c:formatCode>General</c:formatCode>
                <c:ptCount val="7"/>
                <c:pt idx="0">
                  <c:v>3</c:v>
                </c:pt>
                <c:pt idx="1">
                  <c:v>4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9C3-45B5-AEDF-11527F9F7A02}"/>
            </c:ext>
          </c:extLst>
        </c:ser>
        <c:ser>
          <c:idx val="3"/>
          <c:order val="3"/>
          <c:tx>
            <c:strRef>
              <c:f>Hoja4!$Q$19:$Q$20</c:f>
              <c:strCache>
                <c:ptCount val="2"/>
                <c:pt idx="0">
                  <c:v>nivel de formación</c:v>
                </c:pt>
                <c:pt idx="1">
                  <c:v>otro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Hoja4!$M$21:$M$27</c:f>
              <c:strCache>
                <c:ptCount val="7"/>
                <c:pt idx="0">
                  <c:v>centro</c:v>
                </c:pt>
                <c:pt idx="1">
                  <c:v>entre 5 a 15</c:v>
                </c:pt>
                <c:pt idx="2">
                  <c:v>16 a 30</c:v>
                </c:pt>
                <c:pt idx="3">
                  <c:v>31 a 50</c:v>
                </c:pt>
                <c:pt idx="4">
                  <c:v>51 a 100</c:v>
                </c:pt>
                <c:pt idx="5">
                  <c:v>101 a 200</c:v>
                </c:pt>
                <c:pt idx="6">
                  <c:v>más de 200</c:v>
                </c:pt>
              </c:strCache>
            </c:strRef>
          </c:cat>
          <c:val>
            <c:numRef>
              <c:f>Hoja4!$Q$21:$Q$27</c:f>
              <c:numCache>
                <c:formatCode>General</c:formatCode>
                <c:ptCount val="7"/>
                <c:pt idx="1">
                  <c:v>1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9C3-45B5-AEDF-11527F9F7A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9688848"/>
        <c:axId val="529684256"/>
      </c:barChart>
      <c:catAx>
        <c:axId val="529688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529684256"/>
        <c:crosses val="autoZero"/>
        <c:auto val="1"/>
        <c:lblAlgn val="ctr"/>
        <c:lblOffset val="100"/>
        <c:noMultiLvlLbl val="0"/>
      </c:catAx>
      <c:valAx>
        <c:axId val="529684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529688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s-AR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Relación</a:t>
            </a:r>
            <a:r>
              <a:rPr lang="en-US" baseline="0"/>
              <a:t> Distancia/ materiales Disponibles </a:t>
            </a:r>
            <a:endParaRPr lang="en-US"/>
          </a:p>
        </c:rich>
      </c:tx>
      <c:overlay val="0"/>
      <c:spPr>
        <a:noFill/>
        <a:ln>
          <a:solidFill>
            <a:sysClr val="windowText" lastClr="000000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Hoja4!$H$50</c:f>
              <c:strCache>
                <c:ptCount val="1"/>
                <c:pt idx="0">
                  <c:v>siempre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Hoja4!$G$51:$G$57</c:f>
              <c:strCache>
                <c:ptCount val="7"/>
                <c:pt idx="0">
                  <c:v>centro</c:v>
                </c:pt>
                <c:pt idx="1">
                  <c:v>entre 5 a 15</c:v>
                </c:pt>
                <c:pt idx="2">
                  <c:v>16 a 30</c:v>
                </c:pt>
                <c:pt idx="3">
                  <c:v>31 a 50</c:v>
                </c:pt>
                <c:pt idx="4">
                  <c:v>51 a 100</c:v>
                </c:pt>
                <c:pt idx="5">
                  <c:v>101 a 200</c:v>
                </c:pt>
                <c:pt idx="6">
                  <c:v>mas de 200</c:v>
                </c:pt>
              </c:strCache>
            </c:strRef>
          </c:cat>
          <c:val>
            <c:numRef>
              <c:f>Hoja4!$H$51:$H$57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05-4DEB-B895-C44261202635}"/>
            </c:ext>
          </c:extLst>
        </c:ser>
        <c:ser>
          <c:idx val="1"/>
          <c:order val="1"/>
          <c:tx>
            <c:strRef>
              <c:f>Hoja4!$I$50</c:f>
              <c:strCache>
                <c:ptCount val="1"/>
                <c:pt idx="0">
                  <c:v>casi siempre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Hoja4!$G$51:$G$57</c:f>
              <c:strCache>
                <c:ptCount val="7"/>
                <c:pt idx="0">
                  <c:v>centro</c:v>
                </c:pt>
                <c:pt idx="1">
                  <c:v>entre 5 a 15</c:v>
                </c:pt>
                <c:pt idx="2">
                  <c:v>16 a 30</c:v>
                </c:pt>
                <c:pt idx="3">
                  <c:v>31 a 50</c:v>
                </c:pt>
                <c:pt idx="4">
                  <c:v>51 a 100</c:v>
                </c:pt>
                <c:pt idx="5">
                  <c:v>101 a 200</c:v>
                </c:pt>
                <c:pt idx="6">
                  <c:v>mas de 200</c:v>
                </c:pt>
              </c:strCache>
            </c:strRef>
          </c:cat>
          <c:val>
            <c:numRef>
              <c:f>Hoja4!$I$51:$I$57</c:f>
              <c:numCache>
                <c:formatCode>General</c:formatCode>
                <c:ptCount val="7"/>
                <c:pt idx="0">
                  <c:v>2</c:v>
                </c:pt>
                <c:pt idx="1">
                  <c:v>4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05-4DEB-B895-C44261202635}"/>
            </c:ext>
          </c:extLst>
        </c:ser>
        <c:ser>
          <c:idx val="2"/>
          <c:order val="2"/>
          <c:tx>
            <c:strRef>
              <c:f>Hoja4!$J$50</c:f>
              <c:strCache>
                <c:ptCount val="1"/>
                <c:pt idx="0">
                  <c:v>a veces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Hoja4!$G$51:$G$57</c:f>
              <c:strCache>
                <c:ptCount val="7"/>
                <c:pt idx="0">
                  <c:v>centro</c:v>
                </c:pt>
                <c:pt idx="1">
                  <c:v>entre 5 a 15</c:v>
                </c:pt>
                <c:pt idx="2">
                  <c:v>16 a 30</c:v>
                </c:pt>
                <c:pt idx="3">
                  <c:v>31 a 50</c:v>
                </c:pt>
                <c:pt idx="4">
                  <c:v>51 a 100</c:v>
                </c:pt>
                <c:pt idx="5">
                  <c:v>101 a 200</c:v>
                </c:pt>
                <c:pt idx="6">
                  <c:v>mas de 200</c:v>
                </c:pt>
              </c:strCache>
            </c:strRef>
          </c:cat>
          <c:val>
            <c:numRef>
              <c:f>Hoja4!$J$51:$J$57</c:f>
              <c:numCache>
                <c:formatCode>General</c:formatCode>
                <c:ptCount val="7"/>
                <c:pt idx="0">
                  <c:v>1</c:v>
                </c:pt>
                <c:pt idx="1">
                  <c:v>3</c:v>
                </c:pt>
                <c:pt idx="2">
                  <c:v>3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A05-4DEB-B895-C44261202635}"/>
            </c:ext>
          </c:extLst>
        </c:ser>
        <c:ser>
          <c:idx val="3"/>
          <c:order val="3"/>
          <c:tx>
            <c:strRef>
              <c:f>Hoja4!$K$50</c:f>
              <c:strCache>
                <c:ptCount val="1"/>
                <c:pt idx="0">
                  <c:v>nunca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Hoja4!$G$51:$G$57</c:f>
              <c:strCache>
                <c:ptCount val="7"/>
                <c:pt idx="0">
                  <c:v>centro</c:v>
                </c:pt>
                <c:pt idx="1">
                  <c:v>entre 5 a 15</c:v>
                </c:pt>
                <c:pt idx="2">
                  <c:v>16 a 30</c:v>
                </c:pt>
                <c:pt idx="3">
                  <c:v>31 a 50</c:v>
                </c:pt>
                <c:pt idx="4">
                  <c:v>51 a 100</c:v>
                </c:pt>
                <c:pt idx="5">
                  <c:v>101 a 200</c:v>
                </c:pt>
                <c:pt idx="6">
                  <c:v>mas de 200</c:v>
                </c:pt>
              </c:strCache>
            </c:strRef>
          </c:cat>
          <c:val>
            <c:numRef>
              <c:f>Hoja4!$K$51:$K$57</c:f>
              <c:numCache>
                <c:formatCode>General</c:formatCode>
                <c:ptCount val="7"/>
                <c:pt idx="4">
                  <c:v>1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A05-4DEB-B895-C442612026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0683144"/>
        <c:axId val="450680192"/>
      </c:barChart>
      <c:catAx>
        <c:axId val="450683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450680192"/>
        <c:crosses val="autoZero"/>
        <c:auto val="1"/>
        <c:lblAlgn val="ctr"/>
        <c:lblOffset val="100"/>
        <c:noMultiLvlLbl val="0"/>
      </c:catAx>
      <c:valAx>
        <c:axId val="450680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450683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showDLblsOverMax val="0"/>
  </c:chart>
  <c:spPr>
    <a:noFill/>
    <a:ln>
      <a:solidFill>
        <a:sysClr val="windowText" lastClr="000000"/>
      </a:solidFill>
    </a:ln>
    <a:effectLst/>
  </c:spPr>
  <c:txPr>
    <a:bodyPr/>
    <a:lstStyle/>
    <a:p>
      <a:pPr>
        <a:defRPr/>
      </a:pPr>
      <a:endParaRPr lang="es-A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E6CC8B-BCE9-45AB-A79F-3A6CE956E67C}" type="doc">
      <dgm:prSet loTypeId="urn:microsoft.com/office/officeart/2005/8/layout/hierarchy1" loCatId="hierarchy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es-ES"/>
        </a:p>
      </dgm:t>
    </dgm:pt>
    <dgm:pt modelId="{CED0A9F4-7EE7-4D2C-9BF4-BD4EF58A263C}">
      <dgm:prSet phldrT="[Texto]" custT="1"/>
      <dgm:spPr/>
      <dgm:t>
        <a:bodyPr/>
        <a:lstStyle/>
        <a:p>
          <a:r>
            <a:rPr lang="es-ES" sz="3200" dirty="0"/>
            <a:t>MARCO TEÓRICO</a:t>
          </a:r>
        </a:p>
      </dgm:t>
    </dgm:pt>
    <dgm:pt modelId="{062BBD6C-A79B-44B0-B084-4121FBB98A5D}" type="parTrans" cxnId="{1CC87077-4A32-4DBB-A5CB-9CD779719EF8}">
      <dgm:prSet/>
      <dgm:spPr/>
      <dgm:t>
        <a:bodyPr/>
        <a:lstStyle/>
        <a:p>
          <a:endParaRPr lang="es-ES"/>
        </a:p>
      </dgm:t>
    </dgm:pt>
    <dgm:pt modelId="{470E2D4F-D13A-44CA-93FC-A4ABDA591CF4}" type="sibTrans" cxnId="{1CC87077-4A32-4DBB-A5CB-9CD779719EF8}">
      <dgm:prSet/>
      <dgm:spPr/>
      <dgm:t>
        <a:bodyPr/>
        <a:lstStyle/>
        <a:p>
          <a:endParaRPr lang="es-ES"/>
        </a:p>
      </dgm:t>
    </dgm:pt>
    <dgm:pt modelId="{5140745B-027C-47BE-A533-91B5CF1443DC}">
      <dgm:prSet phldrT="[Texto]"/>
      <dgm:spPr/>
      <dgm:t>
        <a:bodyPr/>
        <a:lstStyle/>
        <a:p>
          <a:r>
            <a:rPr lang="es-ES" dirty="0"/>
            <a:t>Apartado A</a:t>
          </a:r>
        </a:p>
      </dgm:t>
    </dgm:pt>
    <dgm:pt modelId="{6762014F-28B7-4FEC-89EB-2F0B05A73655}" type="parTrans" cxnId="{748E00AA-39EE-4187-85CF-53AE8F41B037}">
      <dgm:prSet/>
      <dgm:spPr/>
      <dgm:t>
        <a:bodyPr/>
        <a:lstStyle/>
        <a:p>
          <a:endParaRPr lang="es-ES"/>
        </a:p>
      </dgm:t>
    </dgm:pt>
    <dgm:pt modelId="{29AB128D-D6C7-4C30-8D79-39561C4F25AD}" type="sibTrans" cxnId="{748E00AA-39EE-4187-85CF-53AE8F41B037}">
      <dgm:prSet/>
      <dgm:spPr/>
      <dgm:t>
        <a:bodyPr/>
        <a:lstStyle/>
        <a:p>
          <a:endParaRPr lang="es-ES"/>
        </a:p>
      </dgm:t>
    </dgm:pt>
    <dgm:pt modelId="{5CB25F2C-C00E-43C0-ABA5-654DBA2ADBF6}">
      <dgm:prSet phldrT="[Texto]"/>
      <dgm:spPr/>
      <dgm:t>
        <a:bodyPr/>
        <a:lstStyle/>
        <a:p>
          <a:r>
            <a:rPr lang="es-ES" dirty="0"/>
            <a:t>Apartado E</a:t>
          </a:r>
        </a:p>
      </dgm:t>
    </dgm:pt>
    <dgm:pt modelId="{05FB1E0E-461D-4A0F-8E2A-E181A61FCFC1}" type="parTrans" cxnId="{31DC2EA6-3501-4D4E-A1F5-AE36F9D41543}">
      <dgm:prSet/>
      <dgm:spPr/>
      <dgm:t>
        <a:bodyPr/>
        <a:lstStyle/>
        <a:p>
          <a:endParaRPr lang="es-ES"/>
        </a:p>
      </dgm:t>
    </dgm:pt>
    <dgm:pt modelId="{94178EC8-32CB-4BCA-AAA1-D94553D14302}" type="sibTrans" cxnId="{31DC2EA6-3501-4D4E-A1F5-AE36F9D41543}">
      <dgm:prSet/>
      <dgm:spPr/>
      <dgm:t>
        <a:bodyPr/>
        <a:lstStyle/>
        <a:p>
          <a:endParaRPr lang="es-ES"/>
        </a:p>
      </dgm:t>
    </dgm:pt>
    <dgm:pt modelId="{6C13806E-694D-4D62-8C80-9EBB703E10FE}">
      <dgm:prSet phldrT="[Texto]"/>
      <dgm:spPr/>
      <dgm:t>
        <a:bodyPr/>
        <a:lstStyle/>
        <a:p>
          <a:r>
            <a:rPr lang="es-ES" dirty="0"/>
            <a:t>Apartado D</a:t>
          </a:r>
        </a:p>
      </dgm:t>
    </dgm:pt>
    <dgm:pt modelId="{9EDCF245-87F2-44F7-8865-7F11F5A005AA}" type="parTrans" cxnId="{48DB54BF-53C4-42E8-8093-75389423205F}">
      <dgm:prSet/>
      <dgm:spPr/>
      <dgm:t>
        <a:bodyPr/>
        <a:lstStyle/>
        <a:p>
          <a:endParaRPr lang="es-ES"/>
        </a:p>
      </dgm:t>
    </dgm:pt>
    <dgm:pt modelId="{33B2F176-D201-469C-B012-C98E558D6189}" type="sibTrans" cxnId="{48DB54BF-53C4-42E8-8093-75389423205F}">
      <dgm:prSet/>
      <dgm:spPr/>
      <dgm:t>
        <a:bodyPr/>
        <a:lstStyle/>
        <a:p>
          <a:endParaRPr lang="es-ES"/>
        </a:p>
      </dgm:t>
    </dgm:pt>
    <dgm:pt modelId="{69C18272-E6B0-4A1E-BF74-F96650C7CBFF}">
      <dgm:prSet phldrT="[Texto]"/>
      <dgm:spPr/>
      <dgm:t>
        <a:bodyPr/>
        <a:lstStyle/>
        <a:p>
          <a:r>
            <a:rPr lang="es-ES" dirty="0"/>
            <a:t>Apartado B</a:t>
          </a:r>
        </a:p>
      </dgm:t>
    </dgm:pt>
    <dgm:pt modelId="{C6E19501-7792-42E8-82CB-CB9B4D8E61CA}" type="parTrans" cxnId="{F9DA1C24-7573-4B77-BADA-9AB3E0195CB2}">
      <dgm:prSet/>
      <dgm:spPr/>
      <dgm:t>
        <a:bodyPr/>
        <a:lstStyle/>
        <a:p>
          <a:endParaRPr lang="es-ES"/>
        </a:p>
      </dgm:t>
    </dgm:pt>
    <dgm:pt modelId="{FFCE9B38-267A-4A59-BF5E-7C9C72D52E5B}" type="sibTrans" cxnId="{F9DA1C24-7573-4B77-BADA-9AB3E0195CB2}">
      <dgm:prSet/>
      <dgm:spPr/>
      <dgm:t>
        <a:bodyPr/>
        <a:lstStyle/>
        <a:p>
          <a:endParaRPr lang="es-ES"/>
        </a:p>
      </dgm:t>
    </dgm:pt>
    <dgm:pt modelId="{B6AFC3AC-D97A-4397-A469-8656D27ED0AE}">
      <dgm:prSet phldrT="[Texto]"/>
      <dgm:spPr/>
      <dgm:t>
        <a:bodyPr/>
        <a:lstStyle/>
        <a:p>
          <a:r>
            <a:rPr lang="es-ES" dirty="0"/>
            <a:t>Apartado C</a:t>
          </a:r>
        </a:p>
      </dgm:t>
    </dgm:pt>
    <dgm:pt modelId="{7BC2FAF3-57AD-4997-94C1-6A5BC2BC3311}" type="parTrans" cxnId="{3978930D-0C66-4D70-8CF5-CB989D09D03A}">
      <dgm:prSet/>
      <dgm:spPr/>
      <dgm:t>
        <a:bodyPr/>
        <a:lstStyle/>
        <a:p>
          <a:endParaRPr lang="es-ES"/>
        </a:p>
      </dgm:t>
    </dgm:pt>
    <dgm:pt modelId="{FE3FD366-2297-4B23-93E4-68B9D9121110}" type="sibTrans" cxnId="{3978930D-0C66-4D70-8CF5-CB989D09D03A}">
      <dgm:prSet/>
      <dgm:spPr/>
      <dgm:t>
        <a:bodyPr/>
        <a:lstStyle/>
        <a:p>
          <a:endParaRPr lang="es-ES"/>
        </a:p>
      </dgm:t>
    </dgm:pt>
    <dgm:pt modelId="{D79922EC-BD55-474C-AA02-488DA73D7A47}">
      <dgm:prSet phldrT="[Texto]"/>
      <dgm:spPr/>
      <dgm:t>
        <a:bodyPr/>
        <a:lstStyle/>
        <a:p>
          <a:r>
            <a:rPr lang="es-ES" dirty="0"/>
            <a:t>Teoría y diversidad cultural de los cuidados. Madeleine Leininger</a:t>
          </a:r>
        </a:p>
      </dgm:t>
    </dgm:pt>
    <dgm:pt modelId="{FA2B4017-23A2-446B-A676-99D0940DF6E5}" type="parTrans" cxnId="{3F3F4B3C-57AF-4E41-BE4F-E8BDA4605F05}">
      <dgm:prSet/>
      <dgm:spPr/>
      <dgm:t>
        <a:bodyPr/>
        <a:lstStyle/>
        <a:p>
          <a:endParaRPr lang="es-ES"/>
        </a:p>
      </dgm:t>
    </dgm:pt>
    <dgm:pt modelId="{10C7A51A-3C6F-4FEA-9589-8AC76F0F576C}" type="sibTrans" cxnId="{3F3F4B3C-57AF-4E41-BE4F-E8BDA4605F05}">
      <dgm:prSet/>
      <dgm:spPr/>
      <dgm:t>
        <a:bodyPr/>
        <a:lstStyle/>
        <a:p>
          <a:endParaRPr lang="es-ES"/>
        </a:p>
      </dgm:t>
    </dgm:pt>
    <dgm:pt modelId="{4BA2E132-C6C9-4B82-AAE8-ABBE7CF3E2D3}">
      <dgm:prSet phldrT="[Texto]"/>
      <dgm:spPr/>
      <dgm:t>
        <a:bodyPr/>
        <a:lstStyle/>
        <a:p>
          <a:r>
            <a:rPr lang="es-ES" dirty="0"/>
            <a:t>Medicina tradicional aplicada en el departamento de Lavalle</a:t>
          </a:r>
        </a:p>
      </dgm:t>
    </dgm:pt>
    <dgm:pt modelId="{E6196875-1888-44D3-ADD7-E412D1A29418}" type="parTrans" cxnId="{549FFA2C-7FA9-437E-870D-501FCA8D2ADB}">
      <dgm:prSet/>
      <dgm:spPr/>
      <dgm:t>
        <a:bodyPr/>
        <a:lstStyle/>
        <a:p>
          <a:endParaRPr lang="es-ES"/>
        </a:p>
      </dgm:t>
    </dgm:pt>
    <dgm:pt modelId="{E78546CF-7EFF-436D-BBDA-D174E248CEB9}" type="sibTrans" cxnId="{549FFA2C-7FA9-437E-870D-501FCA8D2ADB}">
      <dgm:prSet/>
      <dgm:spPr/>
      <dgm:t>
        <a:bodyPr/>
        <a:lstStyle/>
        <a:p>
          <a:endParaRPr lang="es-ES"/>
        </a:p>
      </dgm:t>
    </dgm:pt>
    <dgm:pt modelId="{B3297B42-6FA2-4375-A1A4-0852CBDF707E}">
      <dgm:prSet phldrT="[Texto]"/>
      <dgm:spPr/>
      <dgm:t>
        <a:bodyPr/>
        <a:lstStyle/>
        <a:p>
          <a:r>
            <a:rPr lang="es-ES" dirty="0"/>
            <a:t>Curaciones de heridas crónicas</a:t>
          </a:r>
        </a:p>
      </dgm:t>
    </dgm:pt>
    <dgm:pt modelId="{613B1168-5ECB-4060-9C76-62CE950CB896}" type="parTrans" cxnId="{5AA56448-BAA1-4932-8C1D-561A54727F15}">
      <dgm:prSet/>
      <dgm:spPr/>
      <dgm:t>
        <a:bodyPr/>
        <a:lstStyle/>
        <a:p>
          <a:endParaRPr lang="es-ES"/>
        </a:p>
      </dgm:t>
    </dgm:pt>
    <dgm:pt modelId="{9839EE66-5708-45A0-B06D-730EA49C7766}" type="sibTrans" cxnId="{5AA56448-BAA1-4932-8C1D-561A54727F15}">
      <dgm:prSet/>
      <dgm:spPr/>
      <dgm:t>
        <a:bodyPr/>
        <a:lstStyle/>
        <a:p>
          <a:endParaRPr lang="es-ES"/>
        </a:p>
      </dgm:t>
    </dgm:pt>
    <dgm:pt modelId="{43B20233-F189-4115-89A0-206D46F76D13}">
      <dgm:prSet phldrT="[Texto]"/>
      <dgm:spPr/>
      <dgm:t>
        <a:bodyPr/>
        <a:lstStyle/>
        <a:p>
          <a:r>
            <a:rPr lang="es-ES" dirty="0"/>
            <a:t>Organización del sistema de salud departamento Lavalle  </a:t>
          </a:r>
        </a:p>
      </dgm:t>
    </dgm:pt>
    <dgm:pt modelId="{9D1E9EFB-A67B-4EE7-BE46-EC9496CB48DA}" type="parTrans" cxnId="{7C81E61B-96BD-4C2D-BAD5-A20F008926B6}">
      <dgm:prSet/>
      <dgm:spPr/>
      <dgm:t>
        <a:bodyPr/>
        <a:lstStyle/>
        <a:p>
          <a:endParaRPr lang="es-ES"/>
        </a:p>
      </dgm:t>
    </dgm:pt>
    <dgm:pt modelId="{0DE4CDDC-75A2-4676-9D4E-C5D67B1211B9}" type="sibTrans" cxnId="{7C81E61B-96BD-4C2D-BAD5-A20F008926B6}">
      <dgm:prSet/>
      <dgm:spPr/>
      <dgm:t>
        <a:bodyPr/>
        <a:lstStyle/>
        <a:p>
          <a:endParaRPr lang="es-ES"/>
        </a:p>
      </dgm:t>
    </dgm:pt>
    <dgm:pt modelId="{FAFAF155-6115-49A3-B88D-A1DC40188F59}">
      <dgm:prSet phldrT="[Texto]"/>
      <dgm:spPr/>
      <dgm:t>
        <a:bodyPr/>
        <a:lstStyle/>
        <a:p>
          <a:r>
            <a:rPr lang="es-ES" dirty="0"/>
            <a:t>Características del departamento Lavalle</a:t>
          </a:r>
        </a:p>
      </dgm:t>
    </dgm:pt>
    <dgm:pt modelId="{0139A626-5AD2-4599-BC71-D8DF18569425}" type="parTrans" cxnId="{D250D8C1-BB9F-4010-BD6F-1D20AFEAF206}">
      <dgm:prSet/>
      <dgm:spPr/>
      <dgm:t>
        <a:bodyPr/>
        <a:lstStyle/>
        <a:p>
          <a:endParaRPr lang="es-ES"/>
        </a:p>
      </dgm:t>
    </dgm:pt>
    <dgm:pt modelId="{B0CEB593-BD12-43A2-B58F-05B75E22B0A8}" type="sibTrans" cxnId="{D250D8C1-BB9F-4010-BD6F-1D20AFEAF206}">
      <dgm:prSet/>
      <dgm:spPr/>
      <dgm:t>
        <a:bodyPr/>
        <a:lstStyle/>
        <a:p>
          <a:endParaRPr lang="es-ES"/>
        </a:p>
      </dgm:t>
    </dgm:pt>
    <dgm:pt modelId="{91D8AC1C-E3C8-4F44-AFE9-C23C8851C485}" type="pres">
      <dgm:prSet presAssocID="{03E6CC8B-BCE9-45AB-A79F-3A6CE956E67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3BD31DA-92CA-4B34-96FA-CBCAA9FE14D7}" type="pres">
      <dgm:prSet presAssocID="{CED0A9F4-7EE7-4D2C-9BF4-BD4EF58A263C}" presName="hierRoot1" presStyleCnt="0"/>
      <dgm:spPr/>
    </dgm:pt>
    <dgm:pt modelId="{78AE7153-FAA1-4CB7-A246-8300F5777A91}" type="pres">
      <dgm:prSet presAssocID="{CED0A9F4-7EE7-4D2C-9BF4-BD4EF58A263C}" presName="composite" presStyleCnt="0"/>
      <dgm:spPr/>
    </dgm:pt>
    <dgm:pt modelId="{F8DA4971-90C9-4769-8416-15FE88A1B5FE}" type="pres">
      <dgm:prSet presAssocID="{CED0A9F4-7EE7-4D2C-9BF4-BD4EF58A263C}" presName="background" presStyleLbl="node0" presStyleIdx="0" presStyleCnt="1"/>
      <dgm:spPr/>
    </dgm:pt>
    <dgm:pt modelId="{C8378B52-13D3-4BA8-97A9-36C34ACB0AAD}" type="pres">
      <dgm:prSet presAssocID="{CED0A9F4-7EE7-4D2C-9BF4-BD4EF58A263C}" presName="text" presStyleLbl="fgAcc0" presStyleIdx="0" presStyleCnt="1" custScaleX="188659" custScaleY="57447" custLinFactNeighborX="-12658" custLinFactNeighborY="-6067">
        <dgm:presLayoutVars>
          <dgm:chPref val="3"/>
        </dgm:presLayoutVars>
      </dgm:prSet>
      <dgm:spPr/>
    </dgm:pt>
    <dgm:pt modelId="{BA9ECB9E-829B-4A05-A14A-7D0153DB653B}" type="pres">
      <dgm:prSet presAssocID="{CED0A9F4-7EE7-4D2C-9BF4-BD4EF58A263C}" presName="hierChild2" presStyleCnt="0"/>
      <dgm:spPr/>
    </dgm:pt>
    <dgm:pt modelId="{23BF50F9-ECD6-46E2-BFE3-096CD5881B62}" type="pres">
      <dgm:prSet presAssocID="{6762014F-28B7-4FEC-89EB-2F0B05A73655}" presName="Name10" presStyleLbl="parChTrans1D2" presStyleIdx="0" presStyleCnt="5"/>
      <dgm:spPr/>
    </dgm:pt>
    <dgm:pt modelId="{077177FF-CF9C-4839-9200-FEB148D0662E}" type="pres">
      <dgm:prSet presAssocID="{5140745B-027C-47BE-A533-91B5CF1443DC}" presName="hierRoot2" presStyleCnt="0"/>
      <dgm:spPr/>
    </dgm:pt>
    <dgm:pt modelId="{51A803D3-D9D9-4F42-98A5-AF4D05923F10}" type="pres">
      <dgm:prSet presAssocID="{5140745B-027C-47BE-A533-91B5CF1443DC}" presName="composite2" presStyleCnt="0"/>
      <dgm:spPr/>
    </dgm:pt>
    <dgm:pt modelId="{4B4FC97E-E3C9-4849-B7B2-467E4C06D812}" type="pres">
      <dgm:prSet presAssocID="{5140745B-027C-47BE-A533-91B5CF1443DC}" presName="background2" presStyleLbl="node2" presStyleIdx="0" presStyleCnt="5"/>
      <dgm:spPr/>
    </dgm:pt>
    <dgm:pt modelId="{A9847157-8BDC-4BA1-A080-0B38F8EBADD5}" type="pres">
      <dgm:prSet presAssocID="{5140745B-027C-47BE-A533-91B5CF1443DC}" presName="text2" presStyleLbl="fgAcc2" presStyleIdx="0" presStyleCnt="5" custLinFactNeighborX="2329" custLinFactNeighborY="-1223">
        <dgm:presLayoutVars>
          <dgm:chPref val="3"/>
        </dgm:presLayoutVars>
      </dgm:prSet>
      <dgm:spPr/>
    </dgm:pt>
    <dgm:pt modelId="{74AA3D50-EF27-41B1-BD0D-F0C6A8966E37}" type="pres">
      <dgm:prSet presAssocID="{5140745B-027C-47BE-A533-91B5CF1443DC}" presName="hierChild3" presStyleCnt="0"/>
      <dgm:spPr/>
    </dgm:pt>
    <dgm:pt modelId="{EE98C6B4-062F-48C4-8DA4-B5ED57AB09E5}" type="pres">
      <dgm:prSet presAssocID="{0139A626-5AD2-4599-BC71-D8DF18569425}" presName="Name17" presStyleLbl="parChTrans1D3" presStyleIdx="0" presStyleCnt="5"/>
      <dgm:spPr/>
    </dgm:pt>
    <dgm:pt modelId="{774BEB33-C3A5-4B78-A725-4C0BE188ADF9}" type="pres">
      <dgm:prSet presAssocID="{FAFAF155-6115-49A3-B88D-A1DC40188F59}" presName="hierRoot3" presStyleCnt="0"/>
      <dgm:spPr/>
    </dgm:pt>
    <dgm:pt modelId="{7BF45627-E7B8-44F3-B512-51B106BC82F2}" type="pres">
      <dgm:prSet presAssocID="{FAFAF155-6115-49A3-B88D-A1DC40188F59}" presName="composite3" presStyleCnt="0"/>
      <dgm:spPr/>
    </dgm:pt>
    <dgm:pt modelId="{F5BAEBFE-0F80-4084-9342-8F5EF270850E}" type="pres">
      <dgm:prSet presAssocID="{FAFAF155-6115-49A3-B88D-A1DC40188F59}" presName="background3" presStyleLbl="node3" presStyleIdx="0" presStyleCnt="5"/>
      <dgm:spPr/>
    </dgm:pt>
    <dgm:pt modelId="{E6B06446-327E-4F2E-A4A9-7A2B9EF906E6}" type="pres">
      <dgm:prSet presAssocID="{FAFAF155-6115-49A3-B88D-A1DC40188F59}" presName="text3" presStyleLbl="fgAcc3" presStyleIdx="0" presStyleCnt="5" custLinFactNeighborX="2329">
        <dgm:presLayoutVars>
          <dgm:chPref val="3"/>
        </dgm:presLayoutVars>
      </dgm:prSet>
      <dgm:spPr/>
    </dgm:pt>
    <dgm:pt modelId="{43BA3F22-DBBE-4920-B2C1-224AC438666E}" type="pres">
      <dgm:prSet presAssocID="{FAFAF155-6115-49A3-B88D-A1DC40188F59}" presName="hierChild4" presStyleCnt="0"/>
      <dgm:spPr/>
    </dgm:pt>
    <dgm:pt modelId="{711B3A61-B55C-46D8-B243-2F7993475260}" type="pres">
      <dgm:prSet presAssocID="{C6E19501-7792-42E8-82CB-CB9B4D8E61CA}" presName="Name10" presStyleLbl="parChTrans1D2" presStyleIdx="1" presStyleCnt="5"/>
      <dgm:spPr/>
    </dgm:pt>
    <dgm:pt modelId="{EBB4138E-9FE3-4212-8268-A7E387075123}" type="pres">
      <dgm:prSet presAssocID="{69C18272-E6B0-4A1E-BF74-F96650C7CBFF}" presName="hierRoot2" presStyleCnt="0"/>
      <dgm:spPr/>
    </dgm:pt>
    <dgm:pt modelId="{3982307B-76C3-4E78-A833-4F74EE5708D1}" type="pres">
      <dgm:prSet presAssocID="{69C18272-E6B0-4A1E-BF74-F96650C7CBFF}" presName="composite2" presStyleCnt="0"/>
      <dgm:spPr/>
    </dgm:pt>
    <dgm:pt modelId="{DC06706E-CEE3-49E4-9D51-E2F849480A00}" type="pres">
      <dgm:prSet presAssocID="{69C18272-E6B0-4A1E-BF74-F96650C7CBFF}" presName="background2" presStyleLbl="node2" presStyleIdx="1" presStyleCnt="5"/>
      <dgm:spPr/>
    </dgm:pt>
    <dgm:pt modelId="{A2B78368-EF0A-4055-A9D2-E707744277F2}" type="pres">
      <dgm:prSet presAssocID="{69C18272-E6B0-4A1E-BF74-F96650C7CBFF}" presName="text2" presStyleLbl="fgAcc2" presStyleIdx="1" presStyleCnt="5" custLinFactNeighborX="2329" custLinFactNeighborY="-2445">
        <dgm:presLayoutVars>
          <dgm:chPref val="3"/>
        </dgm:presLayoutVars>
      </dgm:prSet>
      <dgm:spPr/>
    </dgm:pt>
    <dgm:pt modelId="{5BC12A6E-E245-4082-B78D-F4B5EBF274B0}" type="pres">
      <dgm:prSet presAssocID="{69C18272-E6B0-4A1E-BF74-F96650C7CBFF}" presName="hierChild3" presStyleCnt="0"/>
      <dgm:spPr/>
    </dgm:pt>
    <dgm:pt modelId="{42457CEB-9B21-42DF-952A-C05D5EBFB3AB}" type="pres">
      <dgm:prSet presAssocID="{9D1E9EFB-A67B-4EE7-BE46-EC9496CB48DA}" presName="Name17" presStyleLbl="parChTrans1D3" presStyleIdx="1" presStyleCnt="5"/>
      <dgm:spPr/>
    </dgm:pt>
    <dgm:pt modelId="{2A9FE3FB-7538-4088-B560-A9C17D366DB2}" type="pres">
      <dgm:prSet presAssocID="{43B20233-F189-4115-89A0-206D46F76D13}" presName="hierRoot3" presStyleCnt="0"/>
      <dgm:spPr/>
    </dgm:pt>
    <dgm:pt modelId="{2324C4FA-975F-4E84-8708-3B6A8F5B2B7C}" type="pres">
      <dgm:prSet presAssocID="{43B20233-F189-4115-89A0-206D46F76D13}" presName="composite3" presStyleCnt="0"/>
      <dgm:spPr/>
    </dgm:pt>
    <dgm:pt modelId="{287D8355-C55A-4916-8945-8407798D3808}" type="pres">
      <dgm:prSet presAssocID="{43B20233-F189-4115-89A0-206D46F76D13}" presName="background3" presStyleLbl="node3" presStyleIdx="1" presStyleCnt="5"/>
      <dgm:spPr/>
    </dgm:pt>
    <dgm:pt modelId="{92BFCC02-E40A-4287-988D-ACB1515272F3}" type="pres">
      <dgm:prSet presAssocID="{43B20233-F189-4115-89A0-206D46F76D13}" presName="text3" presStyleLbl="fgAcc3" presStyleIdx="1" presStyleCnt="5">
        <dgm:presLayoutVars>
          <dgm:chPref val="3"/>
        </dgm:presLayoutVars>
      </dgm:prSet>
      <dgm:spPr/>
    </dgm:pt>
    <dgm:pt modelId="{45A98266-84DA-4CF6-B739-6D75FA2990B6}" type="pres">
      <dgm:prSet presAssocID="{43B20233-F189-4115-89A0-206D46F76D13}" presName="hierChild4" presStyleCnt="0"/>
      <dgm:spPr/>
    </dgm:pt>
    <dgm:pt modelId="{86ED8A6C-EA4F-415B-AC73-80511EB69A27}" type="pres">
      <dgm:prSet presAssocID="{7BC2FAF3-57AD-4997-94C1-6A5BC2BC3311}" presName="Name10" presStyleLbl="parChTrans1D2" presStyleIdx="2" presStyleCnt="5"/>
      <dgm:spPr/>
    </dgm:pt>
    <dgm:pt modelId="{F259C81B-A7C6-4BF8-9F8F-2AB02CC01A58}" type="pres">
      <dgm:prSet presAssocID="{B6AFC3AC-D97A-4397-A469-8656D27ED0AE}" presName="hierRoot2" presStyleCnt="0"/>
      <dgm:spPr/>
    </dgm:pt>
    <dgm:pt modelId="{9EF84EDA-A4DD-486D-84E0-7386CF7E35CF}" type="pres">
      <dgm:prSet presAssocID="{B6AFC3AC-D97A-4397-A469-8656D27ED0AE}" presName="composite2" presStyleCnt="0"/>
      <dgm:spPr/>
    </dgm:pt>
    <dgm:pt modelId="{FD591594-7AED-4BAE-8260-650FD5BF20A1}" type="pres">
      <dgm:prSet presAssocID="{B6AFC3AC-D97A-4397-A469-8656D27ED0AE}" presName="background2" presStyleLbl="node2" presStyleIdx="2" presStyleCnt="5"/>
      <dgm:spPr/>
    </dgm:pt>
    <dgm:pt modelId="{AFD0F512-DBC0-47D1-B866-3326519ACB9F}" type="pres">
      <dgm:prSet presAssocID="{B6AFC3AC-D97A-4397-A469-8656D27ED0AE}" presName="text2" presStyleLbl="fgAcc2" presStyleIdx="2" presStyleCnt="5">
        <dgm:presLayoutVars>
          <dgm:chPref val="3"/>
        </dgm:presLayoutVars>
      </dgm:prSet>
      <dgm:spPr/>
    </dgm:pt>
    <dgm:pt modelId="{0583CD2C-3A31-47E2-BF9D-B7CB4166E63B}" type="pres">
      <dgm:prSet presAssocID="{B6AFC3AC-D97A-4397-A469-8656D27ED0AE}" presName="hierChild3" presStyleCnt="0"/>
      <dgm:spPr/>
    </dgm:pt>
    <dgm:pt modelId="{E08C8B37-36E2-4BEF-B5C1-2D10625D4032}" type="pres">
      <dgm:prSet presAssocID="{613B1168-5ECB-4060-9C76-62CE950CB896}" presName="Name17" presStyleLbl="parChTrans1D3" presStyleIdx="2" presStyleCnt="5"/>
      <dgm:spPr/>
    </dgm:pt>
    <dgm:pt modelId="{5132991D-6BCC-46D2-A4BD-EA19AF5EB71D}" type="pres">
      <dgm:prSet presAssocID="{B3297B42-6FA2-4375-A1A4-0852CBDF707E}" presName="hierRoot3" presStyleCnt="0"/>
      <dgm:spPr/>
    </dgm:pt>
    <dgm:pt modelId="{882E2E93-A1B3-4511-A894-C6FB28CF47C0}" type="pres">
      <dgm:prSet presAssocID="{B3297B42-6FA2-4375-A1A4-0852CBDF707E}" presName="composite3" presStyleCnt="0"/>
      <dgm:spPr/>
    </dgm:pt>
    <dgm:pt modelId="{37679815-7811-4B88-905F-A01BB1D0E544}" type="pres">
      <dgm:prSet presAssocID="{B3297B42-6FA2-4375-A1A4-0852CBDF707E}" presName="background3" presStyleLbl="node3" presStyleIdx="2" presStyleCnt="5"/>
      <dgm:spPr/>
    </dgm:pt>
    <dgm:pt modelId="{206C588E-6729-49A1-BA0F-D93AAFA6B469}" type="pres">
      <dgm:prSet presAssocID="{B3297B42-6FA2-4375-A1A4-0852CBDF707E}" presName="text3" presStyleLbl="fgAcc3" presStyleIdx="2" presStyleCnt="5">
        <dgm:presLayoutVars>
          <dgm:chPref val="3"/>
        </dgm:presLayoutVars>
      </dgm:prSet>
      <dgm:spPr/>
    </dgm:pt>
    <dgm:pt modelId="{D46D04DF-F2A4-4487-89FF-45E44FBE7104}" type="pres">
      <dgm:prSet presAssocID="{B3297B42-6FA2-4375-A1A4-0852CBDF707E}" presName="hierChild4" presStyleCnt="0"/>
      <dgm:spPr/>
    </dgm:pt>
    <dgm:pt modelId="{0CD7F260-5BBE-4FDA-A1E3-0BDE5A852253}" type="pres">
      <dgm:prSet presAssocID="{9EDCF245-87F2-44F7-8865-7F11F5A005AA}" presName="Name10" presStyleLbl="parChTrans1D2" presStyleIdx="3" presStyleCnt="5"/>
      <dgm:spPr/>
    </dgm:pt>
    <dgm:pt modelId="{D2CD7792-720F-4622-891F-3401EA95D82B}" type="pres">
      <dgm:prSet presAssocID="{6C13806E-694D-4D62-8C80-9EBB703E10FE}" presName="hierRoot2" presStyleCnt="0"/>
      <dgm:spPr/>
    </dgm:pt>
    <dgm:pt modelId="{591653FF-D23C-4B16-B9F2-17F6F2D5CB0D}" type="pres">
      <dgm:prSet presAssocID="{6C13806E-694D-4D62-8C80-9EBB703E10FE}" presName="composite2" presStyleCnt="0"/>
      <dgm:spPr/>
    </dgm:pt>
    <dgm:pt modelId="{F23B455F-4C0A-4769-A960-C2C2057E6838}" type="pres">
      <dgm:prSet presAssocID="{6C13806E-694D-4D62-8C80-9EBB703E10FE}" presName="background2" presStyleLbl="node2" presStyleIdx="3" presStyleCnt="5"/>
      <dgm:spPr/>
    </dgm:pt>
    <dgm:pt modelId="{01FF0568-B9C5-4210-943A-DB054A770F18}" type="pres">
      <dgm:prSet presAssocID="{6C13806E-694D-4D62-8C80-9EBB703E10FE}" presName="text2" presStyleLbl="fgAcc2" presStyleIdx="3" presStyleCnt="5">
        <dgm:presLayoutVars>
          <dgm:chPref val="3"/>
        </dgm:presLayoutVars>
      </dgm:prSet>
      <dgm:spPr/>
    </dgm:pt>
    <dgm:pt modelId="{88D7E1BD-6C98-49C8-8CAE-B6452A7C3385}" type="pres">
      <dgm:prSet presAssocID="{6C13806E-694D-4D62-8C80-9EBB703E10FE}" presName="hierChild3" presStyleCnt="0"/>
      <dgm:spPr/>
    </dgm:pt>
    <dgm:pt modelId="{E2A51D85-0E29-47F4-BE94-4990114BACD2}" type="pres">
      <dgm:prSet presAssocID="{E6196875-1888-44D3-ADD7-E412D1A29418}" presName="Name17" presStyleLbl="parChTrans1D3" presStyleIdx="3" presStyleCnt="5"/>
      <dgm:spPr/>
    </dgm:pt>
    <dgm:pt modelId="{183963FA-249E-484A-A206-2417BB390DC9}" type="pres">
      <dgm:prSet presAssocID="{4BA2E132-C6C9-4B82-AAE8-ABBE7CF3E2D3}" presName="hierRoot3" presStyleCnt="0"/>
      <dgm:spPr/>
    </dgm:pt>
    <dgm:pt modelId="{85727747-F26A-4436-8E54-8363F499156D}" type="pres">
      <dgm:prSet presAssocID="{4BA2E132-C6C9-4B82-AAE8-ABBE7CF3E2D3}" presName="composite3" presStyleCnt="0"/>
      <dgm:spPr/>
    </dgm:pt>
    <dgm:pt modelId="{4598E819-B898-4D22-AF53-9A73C2A6B8BA}" type="pres">
      <dgm:prSet presAssocID="{4BA2E132-C6C9-4B82-AAE8-ABBE7CF3E2D3}" presName="background3" presStyleLbl="node3" presStyleIdx="3" presStyleCnt="5"/>
      <dgm:spPr/>
    </dgm:pt>
    <dgm:pt modelId="{78623B6A-FC55-4B4D-999B-47C3A4C29395}" type="pres">
      <dgm:prSet presAssocID="{4BA2E132-C6C9-4B82-AAE8-ABBE7CF3E2D3}" presName="text3" presStyleLbl="fgAcc3" presStyleIdx="3" presStyleCnt="5">
        <dgm:presLayoutVars>
          <dgm:chPref val="3"/>
        </dgm:presLayoutVars>
      </dgm:prSet>
      <dgm:spPr/>
    </dgm:pt>
    <dgm:pt modelId="{EC5E4B14-00B1-493E-BB75-944DA53E2D0B}" type="pres">
      <dgm:prSet presAssocID="{4BA2E132-C6C9-4B82-AAE8-ABBE7CF3E2D3}" presName="hierChild4" presStyleCnt="0"/>
      <dgm:spPr/>
    </dgm:pt>
    <dgm:pt modelId="{5632B344-441E-44B7-8431-9884698A161A}" type="pres">
      <dgm:prSet presAssocID="{05FB1E0E-461D-4A0F-8E2A-E181A61FCFC1}" presName="Name10" presStyleLbl="parChTrans1D2" presStyleIdx="4" presStyleCnt="5"/>
      <dgm:spPr/>
    </dgm:pt>
    <dgm:pt modelId="{621A6FA6-4BEF-4B86-94A7-A613B81A8F6A}" type="pres">
      <dgm:prSet presAssocID="{5CB25F2C-C00E-43C0-ABA5-654DBA2ADBF6}" presName="hierRoot2" presStyleCnt="0"/>
      <dgm:spPr/>
    </dgm:pt>
    <dgm:pt modelId="{1ADD855E-04F4-426B-9E50-35A24CEA6D5F}" type="pres">
      <dgm:prSet presAssocID="{5CB25F2C-C00E-43C0-ABA5-654DBA2ADBF6}" presName="composite2" presStyleCnt="0"/>
      <dgm:spPr/>
    </dgm:pt>
    <dgm:pt modelId="{ADBD017F-E63D-488C-B15D-1FA2F848995C}" type="pres">
      <dgm:prSet presAssocID="{5CB25F2C-C00E-43C0-ABA5-654DBA2ADBF6}" presName="background2" presStyleLbl="node2" presStyleIdx="4" presStyleCnt="5"/>
      <dgm:spPr/>
    </dgm:pt>
    <dgm:pt modelId="{ED5BB4FC-E802-4E44-BB8A-6AE5980F8093}" type="pres">
      <dgm:prSet presAssocID="{5CB25F2C-C00E-43C0-ABA5-654DBA2ADBF6}" presName="text2" presStyleLbl="fgAcc2" presStyleIdx="4" presStyleCnt="5">
        <dgm:presLayoutVars>
          <dgm:chPref val="3"/>
        </dgm:presLayoutVars>
      </dgm:prSet>
      <dgm:spPr/>
    </dgm:pt>
    <dgm:pt modelId="{4FFA3767-D27D-4FAA-897D-D6534CCDB9D2}" type="pres">
      <dgm:prSet presAssocID="{5CB25F2C-C00E-43C0-ABA5-654DBA2ADBF6}" presName="hierChild3" presStyleCnt="0"/>
      <dgm:spPr/>
    </dgm:pt>
    <dgm:pt modelId="{D5BC4A3B-2960-4C9F-9CB3-40EC2D35F748}" type="pres">
      <dgm:prSet presAssocID="{FA2B4017-23A2-446B-A676-99D0940DF6E5}" presName="Name17" presStyleLbl="parChTrans1D3" presStyleIdx="4" presStyleCnt="5"/>
      <dgm:spPr/>
    </dgm:pt>
    <dgm:pt modelId="{B47125C5-3123-404C-8702-43386C3BD8AC}" type="pres">
      <dgm:prSet presAssocID="{D79922EC-BD55-474C-AA02-488DA73D7A47}" presName="hierRoot3" presStyleCnt="0"/>
      <dgm:spPr/>
    </dgm:pt>
    <dgm:pt modelId="{CD0FF3E5-C464-4623-B51B-DC59244BE91B}" type="pres">
      <dgm:prSet presAssocID="{D79922EC-BD55-474C-AA02-488DA73D7A47}" presName="composite3" presStyleCnt="0"/>
      <dgm:spPr/>
    </dgm:pt>
    <dgm:pt modelId="{7C920F27-2EC4-45C7-8B38-F7EA43DA025A}" type="pres">
      <dgm:prSet presAssocID="{D79922EC-BD55-474C-AA02-488DA73D7A47}" presName="background3" presStyleLbl="node3" presStyleIdx="4" presStyleCnt="5"/>
      <dgm:spPr/>
    </dgm:pt>
    <dgm:pt modelId="{ED7BDA3D-6993-45EB-B720-F6F26E68E1D9}" type="pres">
      <dgm:prSet presAssocID="{D79922EC-BD55-474C-AA02-488DA73D7A47}" presName="text3" presStyleLbl="fgAcc3" presStyleIdx="4" presStyleCnt="5">
        <dgm:presLayoutVars>
          <dgm:chPref val="3"/>
        </dgm:presLayoutVars>
      </dgm:prSet>
      <dgm:spPr/>
    </dgm:pt>
    <dgm:pt modelId="{9FECEB99-0A0F-4D12-880C-A9ED0EA24775}" type="pres">
      <dgm:prSet presAssocID="{D79922EC-BD55-474C-AA02-488DA73D7A47}" presName="hierChild4" presStyleCnt="0"/>
      <dgm:spPr/>
    </dgm:pt>
  </dgm:ptLst>
  <dgm:cxnLst>
    <dgm:cxn modelId="{A61C7701-47E0-47F3-8DFB-BC4865B3F1FD}" type="presOf" srcId="{69C18272-E6B0-4A1E-BF74-F96650C7CBFF}" destId="{A2B78368-EF0A-4055-A9D2-E707744277F2}" srcOrd="0" destOrd="0" presId="urn:microsoft.com/office/officeart/2005/8/layout/hierarchy1"/>
    <dgm:cxn modelId="{098B880D-AD10-49A6-B9BA-0A7587CEB4DC}" type="presOf" srcId="{0139A626-5AD2-4599-BC71-D8DF18569425}" destId="{EE98C6B4-062F-48C4-8DA4-B5ED57AB09E5}" srcOrd="0" destOrd="0" presId="urn:microsoft.com/office/officeart/2005/8/layout/hierarchy1"/>
    <dgm:cxn modelId="{3978930D-0C66-4D70-8CF5-CB989D09D03A}" srcId="{CED0A9F4-7EE7-4D2C-9BF4-BD4EF58A263C}" destId="{B6AFC3AC-D97A-4397-A469-8656D27ED0AE}" srcOrd="2" destOrd="0" parTransId="{7BC2FAF3-57AD-4997-94C1-6A5BC2BC3311}" sibTransId="{FE3FD366-2297-4B23-93E4-68B9D9121110}"/>
    <dgm:cxn modelId="{658C290E-EEBB-4A69-B9A1-7B01594F01FA}" type="presOf" srcId="{5CB25F2C-C00E-43C0-ABA5-654DBA2ADBF6}" destId="{ED5BB4FC-E802-4E44-BB8A-6AE5980F8093}" srcOrd="0" destOrd="0" presId="urn:microsoft.com/office/officeart/2005/8/layout/hierarchy1"/>
    <dgm:cxn modelId="{0F8BAD12-445E-4F38-93BE-D877BA2E8F67}" type="presOf" srcId="{6762014F-28B7-4FEC-89EB-2F0B05A73655}" destId="{23BF50F9-ECD6-46E2-BFE3-096CD5881B62}" srcOrd="0" destOrd="0" presId="urn:microsoft.com/office/officeart/2005/8/layout/hierarchy1"/>
    <dgm:cxn modelId="{7C81E61B-96BD-4C2D-BAD5-A20F008926B6}" srcId="{69C18272-E6B0-4A1E-BF74-F96650C7CBFF}" destId="{43B20233-F189-4115-89A0-206D46F76D13}" srcOrd="0" destOrd="0" parTransId="{9D1E9EFB-A67B-4EE7-BE46-EC9496CB48DA}" sibTransId="{0DE4CDDC-75A2-4676-9D4E-C5D67B1211B9}"/>
    <dgm:cxn modelId="{F9DA1C24-7573-4B77-BADA-9AB3E0195CB2}" srcId="{CED0A9F4-7EE7-4D2C-9BF4-BD4EF58A263C}" destId="{69C18272-E6B0-4A1E-BF74-F96650C7CBFF}" srcOrd="1" destOrd="0" parTransId="{C6E19501-7792-42E8-82CB-CB9B4D8E61CA}" sibTransId="{FFCE9B38-267A-4A59-BF5E-7C9C72D52E5B}"/>
    <dgm:cxn modelId="{549FFA2C-7FA9-437E-870D-501FCA8D2ADB}" srcId="{6C13806E-694D-4D62-8C80-9EBB703E10FE}" destId="{4BA2E132-C6C9-4B82-AAE8-ABBE7CF3E2D3}" srcOrd="0" destOrd="0" parTransId="{E6196875-1888-44D3-ADD7-E412D1A29418}" sibTransId="{E78546CF-7EFF-436D-BBDA-D174E248CEB9}"/>
    <dgm:cxn modelId="{E2648032-96CA-4D17-8CF3-A96A9D6B921B}" type="presOf" srcId="{E6196875-1888-44D3-ADD7-E412D1A29418}" destId="{E2A51D85-0E29-47F4-BE94-4990114BACD2}" srcOrd="0" destOrd="0" presId="urn:microsoft.com/office/officeart/2005/8/layout/hierarchy1"/>
    <dgm:cxn modelId="{B41E4134-B289-41D1-8AC5-87C3C90AA2A0}" type="presOf" srcId="{FAFAF155-6115-49A3-B88D-A1DC40188F59}" destId="{E6B06446-327E-4F2E-A4A9-7A2B9EF906E6}" srcOrd="0" destOrd="0" presId="urn:microsoft.com/office/officeart/2005/8/layout/hierarchy1"/>
    <dgm:cxn modelId="{3F3F4B3C-57AF-4E41-BE4F-E8BDA4605F05}" srcId="{5CB25F2C-C00E-43C0-ABA5-654DBA2ADBF6}" destId="{D79922EC-BD55-474C-AA02-488DA73D7A47}" srcOrd="0" destOrd="0" parTransId="{FA2B4017-23A2-446B-A676-99D0940DF6E5}" sibTransId="{10C7A51A-3C6F-4FEA-9589-8AC76F0F576C}"/>
    <dgm:cxn modelId="{5C64AB5C-C179-4F30-B58D-BA2CA16F3904}" type="presOf" srcId="{7BC2FAF3-57AD-4997-94C1-6A5BC2BC3311}" destId="{86ED8A6C-EA4F-415B-AC73-80511EB69A27}" srcOrd="0" destOrd="0" presId="urn:microsoft.com/office/officeart/2005/8/layout/hierarchy1"/>
    <dgm:cxn modelId="{5AA56448-BAA1-4932-8C1D-561A54727F15}" srcId="{B6AFC3AC-D97A-4397-A469-8656D27ED0AE}" destId="{B3297B42-6FA2-4375-A1A4-0852CBDF707E}" srcOrd="0" destOrd="0" parTransId="{613B1168-5ECB-4060-9C76-62CE950CB896}" sibTransId="{9839EE66-5708-45A0-B06D-730EA49C7766}"/>
    <dgm:cxn modelId="{E781CC6B-6D66-4E5A-972A-365A5BB89EC8}" type="presOf" srcId="{C6E19501-7792-42E8-82CB-CB9B4D8E61CA}" destId="{711B3A61-B55C-46D8-B243-2F7993475260}" srcOrd="0" destOrd="0" presId="urn:microsoft.com/office/officeart/2005/8/layout/hierarchy1"/>
    <dgm:cxn modelId="{B6812852-874B-4181-8453-3C07F2C2CC51}" type="presOf" srcId="{4BA2E132-C6C9-4B82-AAE8-ABBE7CF3E2D3}" destId="{78623B6A-FC55-4B4D-999B-47C3A4C29395}" srcOrd="0" destOrd="0" presId="urn:microsoft.com/office/officeart/2005/8/layout/hierarchy1"/>
    <dgm:cxn modelId="{E7236D54-1884-4329-9BBB-4B75D9F791BD}" type="presOf" srcId="{03E6CC8B-BCE9-45AB-A79F-3A6CE956E67C}" destId="{91D8AC1C-E3C8-4F44-AFE9-C23C8851C485}" srcOrd="0" destOrd="0" presId="urn:microsoft.com/office/officeart/2005/8/layout/hierarchy1"/>
    <dgm:cxn modelId="{A54C1B56-DC62-47E7-BAC6-DB54D58F92F0}" type="presOf" srcId="{05FB1E0E-461D-4A0F-8E2A-E181A61FCFC1}" destId="{5632B344-441E-44B7-8431-9884698A161A}" srcOrd="0" destOrd="0" presId="urn:microsoft.com/office/officeart/2005/8/layout/hierarchy1"/>
    <dgm:cxn modelId="{1CC87077-4A32-4DBB-A5CB-9CD779719EF8}" srcId="{03E6CC8B-BCE9-45AB-A79F-3A6CE956E67C}" destId="{CED0A9F4-7EE7-4D2C-9BF4-BD4EF58A263C}" srcOrd="0" destOrd="0" parTransId="{062BBD6C-A79B-44B0-B084-4121FBB98A5D}" sibTransId="{470E2D4F-D13A-44CA-93FC-A4ABDA591CF4}"/>
    <dgm:cxn modelId="{334C967B-C4A0-43FD-BBF4-E3B9805A43E0}" type="presOf" srcId="{9D1E9EFB-A67B-4EE7-BE46-EC9496CB48DA}" destId="{42457CEB-9B21-42DF-952A-C05D5EBFB3AB}" srcOrd="0" destOrd="0" presId="urn:microsoft.com/office/officeart/2005/8/layout/hierarchy1"/>
    <dgm:cxn modelId="{F3E85783-D4EC-4368-84DB-0D6BCC089A61}" type="presOf" srcId="{B3297B42-6FA2-4375-A1A4-0852CBDF707E}" destId="{206C588E-6729-49A1-BA0F-D93AAFA6B469}" srcOrd="0" destOrd="0" presId="urn:microsoft.com/office/officeart/2005/8/layout/hierarchy1"/>
    <dgm:cxn modelId="{D026D683-86BE-4718-B0CC-2707CDCAE189}" type="presOf" srcId="{9EDCF245-87F2-44F7-8865-7F11F5A005AA}" destId="{0CD7F260-5BBE-4FDA-A1E3-0BDE5A852253}" srcOrd="0" destOrd="0" presId="urn:microsoft.com/office/officeart/2005/8/layout/hierarchy1"/>
    <dgm:cxn modelId="{31DC2EA6-3501-4D4E-A1F5-AE36F9D41543}" srcId="{CED0A9F4-7EE7-4D2C-9BF4-BD4EF58A263C}" destId="{5CB25F2C-C00E-43C0-ABA5-654DBA2ADBF6}" srcOrd="4" destOrd="0" parTransId="{05FB1E0E-461D-4A0F-8E2A-E181A61FCFC1}" sibTransId="{94178EC8-32CB-4BCA-AAA1-D94553D14302}"/>
    <dgm:cxn modelId="{748E00AA-39EE-4187-85CF-53AE8F41B037}" srcId="{CED0A9F4-7EE7-4D2C-9BF4-BD4EF58A263C}" destId="{5140745B-027C-47BE-A533-91B5CF1443DC}" srcOrd="0" destOrd="0" parTransId="{6762014F-28B7-4FEC-89EB-2F0B05A73655}" sibTransId="{29AB128D-D6C7-4C30-8D79-39561C4F25AD}"/>
    <dgm:cxn modelId="{972646B9-E3F8-4F61-A0D3-83B4F5691173}" type="presOf" srcId="{613B1168-5ECB-4060-9C76-62CE950CB896}" destId="{E08C8B37-36E2-4BEF-B5C1-2D10625D4032}" srcOrd="0" destOrd="0" presId="urn:microsoft.com/office/officeart/2005/8/layout/hierarchy1"/>
    <dgm:cxn modelId="{B1FD7FBC-5E98-496A-8EB8-47628B07D207}" type="presOf" srcId="{FA2B4017-23A2-446B-A676-99D0940DF6E5}" destId="{D5BC4A3B-2960-4C9F-9CB3-40EC2D35F748}" srcOrd="0" destOrd="0" presId="urn:microsoft.com/office/officeart/2005/8/layout/hierarchy1"/>
    <dgm:cxn modelId="{48DB54BF-53C4-42E8-8093-75389423205F}" srcId="{CED0A9F4-7EE7-4D2C-9BF4-BD4EF58A263C}" destId="{6C13806E-694D-4D62-8C80-9EBB703E10FE}" srcOrd="3" destOrd="0" parTransId="{9EDCF245-87F2-44F7-8865-7F11F5A005AA}" sibTransId="{33B2F176-D201-469C-B012-C98E558D6189}"/>
    <dgm:cxn modelId="{D250D8C1-BB9F-4010-BD6F-1D20AFEAF206}" srcId="{5140745B-027C-47BE-A533-91B5CF1443DC}" destId="{FAFAF155-6115-49A3-B88D-A1DC40188F59}" srcOrd="0" destOrd="0" parTransId="{0139A626-5AD2-4599-BC71-D8DF18569425}" sibTransId="{B0CEB593-BD12-43A2-B58F-05B75E22B0A8}"/>
    <dgm:cxn modelId="{481819C2-46BF-4E64-A39D-EFCAC185DEF6}" type="presOf" srcId="{CED0A9F4-7EE7-4D2C-9BF4-BD4EF58A263C}" destId="{C8378B52-13D3-4BA8-97A9-36C34ACB0AAD}" srcOrd="0" destOrd="0" presId="urn:microsoft.com/office/officeart/2005/8/layout/hierarchy1"/>
    <dgm:cxn modelId="{D5A150C7-8C63-4DA4-8A11-AC6A2706B9E3}" type="presOf" srcId="{6C13806E-694D-4D62-8C80-9EBB703E10FE}" destId="{01FF0568-B9C5-4210-943A-DB054A770F18}" srcOrd="0" destOrd="0" presId="urn:microsoft.com/office/officeart/2005/8/layout/hierarchy1"/>
    <dgm:cxn modelId="{28FA15CB-043F-4CE1-B7C6-DB3B111ECE6B}" type="presOf" srcId="{43B20233-F189-4115-89A0-206D46F76D13}" destId="{92BFCC02-E40A-4287-988D-ACB1515272F3}" srcOrd="0" destOrd="0" presId="urn:microsoft.com/office/officeart/2005/8/layout/hierarchy1"/>
    <dgm:cxn modelId="{8C6CDAD4-24D2-4ACA-95F3-38887AEAFCB6}" type="presOf" srcId="{D79922EC-BD55-474C-AA02-488DA73D7A47}" destId="{ED7BDA3D-6993-45EB-B720-F6F26E68E1D9}" srcOrd="0" destOrd="0" presId="urn:microsoft.com/office/officeart/2005/8/layout/hierarchy1"/>
    <dgm:cxn modelId="{16BE0AE7-4546-4C32-A521-9B7222716E37}" type="presOf" srcId="{B6AFC3AC-D97A-4397-A469-8656D27ED0AE}" destId="{AFD0F512-DBC0-47D1-B866-3326519ACB9F}" srcOrd="0" destOrd="0" presId="urn:microsoft.com/office/officeart/2005/8/layout/hierarchy1"/>
    <dgm:cxn modelId="{CC1ECEF7-0879-4A79-861E-66DB6CD31400}" type="presOf" srcId="{5140745B-027C-47BE-A533-91B5CF1443DC}" destId="{A9847157-8BDC-4BA1-A080-0B38F8EBADD5}" srcOrd="0" destOrd="0" presId="urn:microsoft.com/office/officeart/2005/8/layout/hierarchy1"/>
    <dgm:cxn modelId="{B6E35E08-2C29-45AA-A120-8EA77CA0AD20}" type="presParOf" srcId="{91D8AC1C-E3C8-4F44-AFE9-C23C8851C485}" destId="{F3BD31DA-92CA-4B34-96FA-CBCAA9FE14D7}" srcOrd="0" destOrd="0" presId="urn:microsoft.com/office/officeart/2005/8/layout/hierarchy1"/>
    <dgm:cxn modelId="{3FE8E90A-F0A0-4939-AF06-76CF9DFC5D48}" type="presParOf" srcId="{F3BD31DA-92CA-4B34-96FA-CBCAA9FE14D7}" destId="{78AE7153-FAA1-4CB7-A246-8300F5777A91}" srcOrd="0" destOrd="0" presId="urn:microsoft.com/office/officeart/2005/8/layout/hierarchy1"/>
    <dgm:cxn modelId="{EA1E8B92-78D5-44ED-9A38-0ED601A10F56}" type="presParOf" srcId="{78AE7153-FAA1-4CB7-A246-8300F5777A91}" destId="{F8DA4971-90C9-4769-8416-15FE88A1B5FE}" srcOrd="0" destOrd="0" presId="urn:microsoft.com/office/officeart/2005/8/layout/hierarchy1"/>
    <dgm:cxn modelId="{0DF2AAF8-D764-412F-B21F-AA3734BA61B8}" type="presParOf" srcId="{78AE7153-FAA1-4CB7-A246-8300F5777A91}" destId="{C8378B52-13D3-4BA8-97A9-36C34ACB0AAD}" srcOrd="1" destOrd="0" presId="urn:microsoft.com/office/officeart/2005/8/layout/hierarchy1"/>
    <dgm:cxn modelId="{F08C0B72-BC44-4D9A-8117-910FBF6A4772}" type="presParOf" srcId="{F3BD31DA-92CA-4B34-96FA-CBCAA9FE14D7}" destId="{BA9ECB9E-829B-4A05-A14A-7D0153DB653B}" srcOrd="1" destOrd="0" presId="urn:microsoft.com/office/officeart/2005/8/layout/hierarchy1"/>
    <dgm:cxn modelId="{B50DDEC3-9AF1-430C-B7B9-C9843777EAAC}" type="presParOf" srcId="{BA9ECB9E-829B-4A05-A14A-7D0153DB653B}" destId="{23BF50F9-ECD6-46E2-BFE3-096CD5881B62}" srcOrd="0" destOrd="0" presId="urn:microsoft.com/office/officeart/2005/8/layout/hierarchy1"/>
    <dgm:cxn modelId="{0F65BEAC-5EE1-45E8-A869-174F4E134192}" type="presParOf" srcId="{BA9ECB9E-829B-4A05-A14A-7D0153DB653B}" destId="{077177FF-CF9C-4839-9200-FEB148D0662E}" srcOrd="1" destOrd="0" presId="urn:microsoft.com/office/officeart/2005/8/layout/hierarchy1"/>
    <dgm:cxn modelId="{47766977-1517-4D88-921E-C388C9231204}" type="presParOf" srcId="{077177FF-CF9C-4839-9200-FEB148D0662E}" destId="{51A803D3-D9D9-4F42-98A5-AF4D05923F10}" srcOrd="0" destOrd="0" presId="urn:microsoft.com/office/officeart/2005/8/layout/hierarchy1"/>
    <dgm:cxn modelId="{AC3F8698-6D84-4557-9F89-F33AA0D9AEDF}" type="presParOf" srcId="{51A803D3-D9D9-4F42-98A5-AF4D05923F10}" destId="{4B4FC97E-E3C9-4849-B7B2-467E4C06D812}" srcOrd="0" destOrd="0" presId="urn:microsoft.com/office/officeart/2005/8/layout/hierarchy1"/>
    <dgm:cxn modelId="{7D6B4AB1-1FC6-40A9-817A-40D789B6574C}" type="presParOf" srcId="{51A803D3-D9D9-4F42-98A5-AF4D05923F10}" destId="{A9847157-8BDC-4BA1-A080-0B38F8EBADD5}" srcOrd="1" destOrd="0" presId="urn:microsoft.com/office/officeart/2005/8/layout/hierarchy1"/>
    <dgm:cxn modelId="{D43B93F0-2C61-4C03-8E4F-24953B0C3204}" type="presParOf" srcId="{077177FF-CF9C-4839-9200-FEB148D0662E}" destId="{74AA3D50-EF27-41B1-BD0D-F0C6A8966E37}" srcOrd="1" destOrd="0" presId="urn:microsoft.com/office/officeart/2005/8/layout/hierarchy1"/>
    <dgm:cxn modelId="{F862B1B6-5DF1-4C6E-B227-3948597158E8}" type="presParOf" srcId="{74AA3D50-EF27-41B1-BD0D-F0C6A8966E37}" destId="{EE98C6B4-062F-48C4-8DA4-B5ED57AB09E5}" srcOrd="0" destOrd="0" presId="urn:microsoft.com/office/officeart/2005/8/layout/hierarchy1"/>
    <dgm:cxn modelId="{7BB97BFE-697E-4D5D-978E-4AEE30EEC11A}" type="presParOf" srcId="{74AA3D50-EF27-41B1-BD0D-F0C6A8966E37}" destId="{774BEB33-C3A5-4B78-A725-4C0BE188ADF9}" srcOrd="1" destOrd="0" presId="urn:microsoft.com/office/officeart/2005/8/layout/hierarchy1"/>
    <dgm:cxn modelId="{C9AF4E7A-DE9E-499D-9291-88D6249A8172}" type="presParOf" srcId="{774BEB33-C3A5-4B78-A725-4C0BE188ADF9}" destId="{7BF45627-E7B8-44F3-B512-51B106BC82F2}" srcOrd="0" destOrd="0" presId="urn:microsoft.com/office/officeart/2005/8/layout/hierarchy1"/>
    <dgm:cxn modelId="{E915E436-0713-4F88-A00A-F4773797DA06}" type="presParOf" srcId="{7BF45627-E7B8-44F3-B512-51B106BC82F2}" destId="{F5BAEBFE-0F80-4084-9342-8F5EF270850E}" srcOrd="0" destOrd="0" presId="urn:microsoft.com/office/officeart/2005/8/layout/hierarchy1"/>
    <dgm:cxn modelId="{9EB0916D-9C9A-426C-99D7-32BA0DE996E3}" type="presParOf" srcId="{7BF45627-E7B8-44F3-B512-51B106BC82F2}" destId="{E6B06446-327E-4F2E-A4A9-7A2B9EF906E6}" srcOrd="1" destOrd="0" presId="urn:microsoft.com/office/officeart/2005/8/layout/hierarchy1"/>
    <dgm:cxn modelId="{50B34280-3A5E-410F-8937-9B123BED6076}" type="presParOf" srcId="{774BEB33-C3A5-4B78-A725-4C0BE188ADF9}" destId="{43BA3F22-DBBE-4920-B2C1-224AC438666E}" srcOrd="1" destOrd="0" presId="urn:microsoft.com/office/officeart/2005/8/layout/hierarchy1"/>
    <dgm:cxn modelId="{3B6371CA-FCE3-41CB-973E-7B13D764C430}" type="presParOf" srcId="{BA9ECB9E-829B-4A05-A14A-7D0153DB653B}" destId="{711B3A61-B55C-46D8-B243-2F7993475260}" srcOrd="2" destOrd="0" presId="urn:microsoft.com/office/officeart/2005/8/layout/hierarchy1"/>
    <dgm:cxn modelId="{3EA6C74D-1764-47E3-A0BC-EC8C4F327047}" type="presParOf" srcId="{BA9ECB9E-829B-4A05-A14A-7D0153DB653B}" destId="{EBB4138E-9FE3-4212-8268-A7E387075123}" srcOrd="3" destOrd="0" presId="urn:microsoft.com/office/officeart/2005/8/layout/hierarchy1"/>
    <dgm:cxn modelId="{1984224D-7F15-4BFD-BFF8-9D4A4932070B}" type="presParOf" srcId="{EBB4138E-9FE3-4212-8268-A7E387075123}" destId="{3982307B-76C3-4E78-A833-4F74EE5708D1}" srcOrd="0" destOrd="0" presId="urn:microsoft.com/office/officeart/2005/8/layout/hierarchy1"/>
    <dgm:cxn modelId="{BC0EC433-3380-4E5F-877C-56C3B5C2EB65}" type="presParOf" srcId="{3982307B-76C3-4E78-A833-4F74EE5708D1}" destId="{DC06706E-CEE3-49E4-9D51-E2F849480A00}" srcOrd="0" destOrd="0" presId="urn:microsoft.com/office/officeart/2005/8/layout/hierarchy1"/>
    <dgm:cxn modelId="{D7BBA027-7D9F-45DC-B16E-281FFEB087AA}" type="presParOf" srcId="{3982307B-76C3-4E78-A833-4F74EE5708D1}" destId="{A2B78368-EF0A-4055-A9D2-E707744277F2}" srcOrd="1" destOrd="0" presId="urn:microsoft.com/office/officeart/2005/8/layout/hierarchy1"/>
    <dgm:cxn modelId="{38567275-19F5-413A-AD42-3BCC02675C3D}" type="presParOf" srcId="{EBB4138E-9FE3-4212-8268-A7E387075123}" destId="{5BC12A6E-E245-4082-B78D-F4B5EBF274B0}" srcOrd="1" destOrd="0" presId="urn:microsoft.com/office/officeart/2005/8/layout/hierarchy1"/>
    <dgm:cxn modelId="{E2343B76-C9FA-43EA-AF8F-63C508CD125E}" type="presParOf" srcId="{5BC12A6E-E245-4082-B78D-F4B5EBF274B0}" destId="{42457CEB-9B21-42DF-952A-C05D5EBFB3AB}" srcOrd="0" destOrd="0" presId="urn:microsoft.com/office/officeart/2005/8/layout/hierarchy1"/>
    <dgm:cxn modelId="{19D51F02-7047-47C9-A29A-A24F70CBAA3E}" type="presParOf" srcId="{5BC12A6E-E245-4082-B78D-F4B5EBF274B0}" destId="{2A9FE3FB-7538-4088-B560-A9C17D366DB2}" srcOrd="1" destOrd="0" presId="urn:microsoft.com/office/officeart/2005/8/layout/hierarchy1"/>
    <dgm:cxn modelId="{9FB57CF2-382C-4F15-A20C-09E4C00C818C}" type="presParOf" srcId="{2A9FE3FB-7538-4088-B560-A9C17D366DB2}" destId="{2324C4FA-975F-4E84-8708-3B6A8F5B2B7C}" srcOrd="0" destOrd="0" presId="urn:microsoft.com/office/officeart/2005/8/layout/hierarchy1"/>
    <dgm:cxn modelId="{14B99606-DB5C-496B-927B-D4073FD9665A}" type="presParOf" srcId="{2324C4FA-975F-4E84-8708-3B6A8F5B2B7C}" destId="{287D8355-C55A-4916-8945-8407798D3808}" srcOrd="0" destOrd="0" presId="urn:microsoft.com/office/officeart/2005/8/layout/hierarchy1"/>
    <dgm:cxn modelId="{30ECB6EF-CA64-46D5-82D2-5EBBA2B533F8}" type="presParOf" srcId="{2324C4FA-975F-4E84-8708-3B6A8F5B2B7C}" destId="{92BFCC02-E40A-4287-988D-ACB1515272F3}" srcOrd="1" destOrd="0" presId="urn:microsoft.com/office/officeart/2005/8/layout/hierarchy1"/>
    <dgm:cxn modelId="{A1DF7E3A-29B2-4F1A-8F93-4C46A749B05E}" type="presParOf" srcId="{2A9FE3FB-7538-4088-B560-A9C17D366DB2}" destId="{45A98266-84DA-4CF6-B739-6D75FA2990B6}" srcOrd="1" destOrd="0" presId="urn:microsoft.com/office/officeart/2005/8/layout/hierarchy1"/>
    <dgm:cxn modelId="{DB8787F2-B074-497D-9FB9-B1DD0C21DB45}" type="presParOf" srcId="{BA9ECB9E-829B-4A05-A14A-7D0153DB653B}" destId="{86ED8A6C-EA4F-415B-AC73-80511EB69A27}" srcOrd="4" destOrd="0" presId="urn:microsoft.com/office/officeart/2005/8/layout/hierarchy1"/>
    <dgm:cxn modelId="{5BA7E3E8-6744-45CE-8616-1A9200304B51}" type="presParOf" srcId="{BA9ECB9E-829B-4A05-A14A-7D0153DB653B}" destId="{F259C81B-A7C6-4BF8-9F8F-2AB02CC01A58}" srcOrd="5" destOrd="0" presId="urn:microsoft.com/office/officeart/2005/8/layout/hierarchy1"/>
    <dgm:cxn modelId="{76D79E75-17ED-42C5-97CA-4FA12710C179}" type="presParOf" srcId="{F259C81B-A7C6-4BF8-9F8F-2AB02CC01A58}" destId="{9EF84EDA-A4DD-486D-84E0-7386CF7E35CF}" srcOrd="0" destOrd="0" presId="urn:microsoft.com/office/officeart/2005/8/layout/hierarchy1"/>
    <dgm:cxn modelId="{D56397F8-68CF-4505-9A83-54824701233E}" type="presParOf" srcId="{9EF84EDA-A4DD-486D-84E0-7386CF7E35CF}" destId="{FD591594-7AED-4BAE-8260-650FD5BF20A1}" srcOrd="0" destOrd="0" presId="urn:microsoft.com/office/officeart/2005/8/layout/hierarchy1"/>
    <dgm:cxn modelId="{A4BEC1EF-6CE6-4708-BBE9-CB120591967B}" type="presParOf" srcId="{9EF84EDA-A4DD-486D-84E0-7386CF7E35CF}" destId="{AFD0F512-DBC0-47D1-B866-3326519ACB9F}" srcOrd="1" destOrd="0" presId="urn:microsoft.com/office/officeart/2005/8/layout/hierarchy1"/>
    <dgm:cxn modelId="{1CAC8691-6BE2-4F3F-A3D8-92BB1224946F}" type="presParOf" srcId="{F259C81B-A7C6-4BF8-9F8F-2AB02CC01A58}" destId="{0583CD2C-3A31-47E2-BF9D-B7CB4166E63B}" srcOrd="1" destOrd="0" presId="urn:microsoft.com/office/officeart/2005/8/layout/hierarchy1"/>
    <dgm:cxn modelId="{03A53664-EE72-4DD4-8C2C-FBC53BB79E4C}" type="presParOf" srcId="{0583CD2C-3A31-47E2-BF9D-B7CB4166E63B}" destId="{E08C8B37-36E2-4BEF-B5C1-2D10625D4032}" srcOrd="0" destOrd="0" presId="urn:microsoft.com/office/officeart/2005/8/layout/hierarchy1"/>
    <dgm:cxn modelId="{F51531FC-AC91-461C-8949-8C4C3087C22A}" type="presParOf" srcId="{0583CD2C-3A31-47E2-BF9D-B7CB4166E63B}" destId="{5132991D-6BCC-46D2-A4BD-EA19AF5EB71D}" srcOrd="1" destOrd="0" presId="urn:microsoft.com/office/officeart/2005/8/layout/hierarchy1"/>
    <dgm:cxn modelId="{BCBF50CC-9DA6-4A7A-B6F3-676436AB056D}" type="presParOf" srcId="{5132991D-6BCC-46D2-A4BD-EA19AF5EB71D}" destId="{882E2E93-A1B3-4511-A894-C6FB28CF47C0}" srcOrd="0" destOrd="0" presId="urn:microsoft.com/office/officeart/2005/8/layout/hierarchy1"/>
    <dgm:cxn modelId="{8FD20E3B-FCEC-41B3-8E9F-CD9A0C4AAD28}" type="presParOf" srcId="{882E2E93-A1B3-4511-A894-C6FB28CF47C0}" destId="{37679815-7811-4B88-905F-A01BB1D0E544}" srcOrd="0" destOrd="0" presId="urn:microsoft.com/office/officeart/2005/8/layout/hierarchy1"/>
    <dgm:cxn modelId="{5FDF6B15-0C66-4150-8873-63666B210FE4}" type="presParOf" srcId="{882E2E93-A1B3-4511-A894-C6FB28CF47C0}" destId="{206C588E-6729-49A1-BA0F-D93AAFA6B469}" srcOrd="1" destOrd="0" presId="urn:microsoft.com/office/officeart/2005/8/layout/hierarchy1"/>
    <dgm:cxn modelId="{29E3DEB2-9185-4AF7-8771-CED229369232}" type="presParOf" srcId="{5132991D-6BCC-46D2-A4BD-EA19AF5EB71D}" destId="{D46D04DF-F2A4-4487-89FF-45E44FBE7104}" srcOrd="1" destOrd="0" presId="urn:microsoft.com/office/officeart/2005/8/layout/hierarchy1"/>
    <dgm:cxn modelId="{8E18477E-B7CE-4510-98DD-3858DE9664C0}" type="presParOf" srcId="{BA9ECB9E-829B-4A05-A14A-7D0153DB653B}" destId="{0CD7F260-5BBE-4FDA-A1E3-0BDE5A852253}" srcOrd="6" destOrd="0" presId="urn:microsoft.com/office/officeart/2005/8/layout/hierarchy1"/>
    <dgm:cxn modelId="{725DDA40-0874-4EF5-8B75-4643F9EBA4FB}" type="presParOf" srcId="{BA9ECB9E-829B-4A05-A14A-7D0153DB653B}" destId="{D2CD7792-720F-4622-891F-3401EA95D82B}" srcOrd="7" destOrd="0" presId="urn:microsoft.com/office/officeart/2005/8/layout/hierarchy1"/>
    <dgm:cxn modelId="{FBE9C748-AA6A-4A97-8D34-CD93EE3A6B2F}" type="presParOf" srcId="{D2CD7792-720F-4622-891F-3401EA95D82B}" destId="{591653FF-D23C-4B16-B9F2-17F6F2D5CB0D}" srcOrd="0" destOrd="0" presId="urn:microsoft.com/office/officeart/2005/8/layout/hierarchy1"/>
    <dgm:cxn modelId="{EFD70E1D-6D4D-449D-82E1-A00B30A36177}" type="presParOf" srcId="{591653FF-D23C-4B16-B9F2-17F6F2D5CB0D}" destId="{F23B455F-4C0A-4769-A960-C2C2057E6838}" srcOrd="0" destOrd="0" presId="urn:microsoft.com/office/officeart/2005/8/layout/hierarchy1"/>
    <dgm:cxn modelId="{2B3F2557-8D9D-40DD-AB37-186811FD01F1}" type="presParOf" srcId="{591653FF-D23C-4B16-B9F2-17F6F2D5CB0D}" destId="{01FF0568-B9C5-4210-943A-DB054A770F18}" srcOrd="1" destOrd="0" presId="urn:microsoft.com/office/officeart/2005/8/layout/hierarchy1"/>
    <dgm:cxn modelId="{7C710901-4DE2-43EB-ACF6-43930A6CB7A1}" type="presParOf" srcId="{D2CD7792-720F-4622-891F-3401EA95D82B}" destId="{88D7E1BD-6C98-49C8-8CAE-B6452A7C3385}" srcOrd="1" destOrd="0" presId="urn:microsoft.com/office/officeart/2005/8/layout/hierarchy1"/>
    <dgm:cxn modelId="{B7E98D2B-460B-4C26-8E19-131397F1F801}" type="presParOf" srcId="{88D7E1BD-6C98-49C8-8CAE-B6452A7C3385}" destId="{E2A51D85-0E29-47F4-BE94-4990114BACD2}" srcOrd="0" destOrd="0" presId="urn:microsoft.com/office/officeart/2005/8/layout/hierarchy1"/>
    <dgm:cxn modelId="{72D72229-4649-4D60-B262-A04B660DAE90}" type="presParOf" srcId="{88D7E1BD-6C98-49C8-8CAE-B6452A7C3385}" destId="{183963FA-249E-484A-A206-2417BB390DC9}" srcOrd="1" destOrd="0" presId="urn:microsoft.com/office/officeart/2005/8/layout/hierarchy1"/>
    <dgm:cxn modelId="{F2C8FBEB-9E34-4F8E-9DB8-BABAEE81EB38}" type="presParOf" srcId="{183963FA-249E-484A-A206-2417BB390DC9}" destId="{85727747-F26A-4436-8E54-8363F499156D}" srcOrd="0" destOrd="0" presId="urn:microsoft.com/office/officeart/2005/8/layout/hierarchy1"/>
    <dgm:cxn modelId="{AA6D5C8D-3CCC-4CBB-9224-2B423FF48944}" type="presParOf" srcId="{85727747-F26A-4436-8E54-8363F499156D}" destId="{4598E819-B898-4D22-AF53-9A73C2A6B8BA}" srcOrd="0" destOrd="0" presId="urn:microsoft.com/office/officeart/2005/8/layout/hierarchy1"/>
    <dgm:cxn modelId="{7937AF69-C236-4846-BE9F-6CF7E015AE97}" type="presParOf" srcId="{85727747-F26A-4436-8E54-8363F499156D}" destId="{78623B6A-FC55-4B4D-999B-47C3A4C29395}" srcOrd="1" destOrd="0" presId="urn:microsoft.com/office/officeart/2005/8/layout/hierarchy1"/>
    <dgm:cxn modelId="{62BD0213-3978-4F72-9524-7D34004AEA65}" type="presParOf" srcId="{183963FA-249E-484A-A206-2417BB390DC9}" destId="{EC5E4B14-00B1-493E-BB75-944DA53E2D0B}" srcOrd="1" destOrd="0" presId="urn:microsoft.com/office/officeart/2005/8/layout/hierarchy1"/>
    <dgm:cxn modelId="{9E2834CA-C5C2-4482-9607-7EC50BAFBC4F}" type="presParOf" srcId="{BA9ECB9E-829B-4A05-A14A-7D0153DB653B}" destId="{5632B344-441E-44B7-8431-9884698A161A}" srcOrd="8" destOrd="0" presId="urn:microsoft.com/office/officeart/2005/8/layout/hierarchy1"/>
    <dgm:cxn modelId="{A9C92488-0A3D-41BA-8C27-98245E350F7A}" type="presParOf" srcId="{BA9ECB9E-829B-4A05-A14A-7D0153DB653B}" destId="{621A6FA6-4BEF-4B86-94A7-A613B81A8F6A}" srcOrd="9" destOrd="0" presId="urn:microsoft.com/office/officeart/2005/8/layout/hierarchy1"/>
    <dgm:cxn modelId="{0A835731-E3E4-481D-B54E-156408C2C430}" type="presParOf" srcId="{621A6FA6-4BEF-4B86-94A7-A613B81A8F6A}" destId="{1ADD855E-04F4-426B-9E50-35A24CEA6D5F}" srcOrd="0" destOrd="0" presId="urn:microsoft.com/office/officeart/2005/8/layout/hierarchy1"/>
    <dgm:cxn modelId="{0DE67075-DA96-467E-9378-D8FB92963B6C}" type="presParOf" srcId="{1ADD855E-04F4-426B-9E50-35A24CEA6D5F}" destId="{ADBD017F-E63D-488C-B15D-1FA2F848995C}" srcOrd="0" destOrd="0" presId="urn:microsoft.com/office/officeart/2005/8/layout/hierarchy1"/>
    <dgm:cxn modelId="{5E9AD244-9282-4C3C-AE6B-B3BCFAE3B59C}" type="presParOf" srcId="{1ADD855E-04F4-426B-9E50-35A24CEA6D5F}" destId="{ED5BB4FC-E802-4E44-BB8A-6AE5980F8093}" srcOrd="1" destOrd="0" presId="urn:microsoft.com/office/officeart/2005/8/layout/hierarchy1"/>
    <dgm:cxn modelId="{1B855024-6084-465C-8B40-22BB9E0C5186}" type="presParOf" srcId="{621A6FA6-4BEF-4B86-94A7-A613B81A8F6A}" destId="{4FFA3767-D27D-4FAA-897D-D6534CCDB9D2}" srcOrd="1" destOrd="0" presId="urn:microsoft.com/office/officeart/2005/8/layout/hierarchy1"/>
    <dgm:cxn modelId="{B3D25171-1AF2-4CAA-B4BF-5066A5407F10}" type="presParOf" srcId="{4FFA3767-D27D-4FAA-897D-D6534CCDB9D2}" destId="{D5BC4A3B-2960-4C9F-9CB3-40EC2D35F748}" srcOrd="0" destOrd="0" presId="urn:microsoft.com/office/officeart/2005/8/layout/hierarchy1"/>
    <dgm:cxn modelId="{82BF2F44-F00A-49BC-B0EE-BB52C78CFE9C}" type="presParOf" srcId="{4FFA3767-D27D-4FAA-897D-D6534CCDB9D2}" destId="{B47125C5-3123-404C-8702-43386C3BD8AC}" srcOrd="1" destOrd="0" presId="urn:microsoft.com/office/officeart/2005/8/layout/hierarchy1"/>
    <dgm:cxn modelId="{966BC060-CB24-44FA-B43D-1D8E258BAB37}" type="presParOf" srcId="{B47125C5-3123-404C-8702-43386C3BD8AC}" destId="{CD0FF3E5-C464-4623-B51B-DC59244BE91B}" srcOrd="0" destOrd="0" presId="urn:microsoft.com/office/officeart/2005/8/layout/hierarchy1"/>
    <dgm:cxn modelId="{18C363FC-DC3B-4C1D-B8D1-906585E553B5}" type="presParOf" srcId="{CD0FF3E5-C464-4623-B51B-DC59244BE91B}" destId="{7C920F27-2EC4-45C7-8B38-F7EA43DA025A}" srcOrd="0" destOrd="0" presId="urn:microsoft.com/office/officeart/2005/8/layout/hierarchy1"/>
    <dgm:cxn modelId="{7B4D35C6-2F9C-4E69-A81E-2280B5A1CFF3}" type="presParOf" srcId="{CD0FF3E5-C464-4623-B51B-DC59244BE91B}" destId="{ED7BDA3D-6993-45EB-B720-F6F26E68E1D9}" srcOrd="1" destOrd="0" presId="urn:microsoft.com/office/officeart/2005/8/layout/hierarchy1"/>
    <dgm:cxn modelId="{02AED809-273D-49E6-B05C-FC4AC598B5FB}" type="presParOf" srcId="{B47125C5-3123-404C-8702-43386C3BD8AC}" destId="{9FECEB99-0A0F-4D12-880C-A9ED0EA2477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BC4A3B-2960-4C9F-9CB3-40EC2D35F748}">
      <dsp:nvSpPr>
        <dsp:cNvPr id="0" name=""/>
        <dsp:cNvSpPr/>
      </dsp:nvSpPr>
      <dsp:spPr>
        <a:xfrm>
          <a:off x="10250031" y="3405903"/>
          <a:ext cx="91440" cy="5554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55440"/>
              </a:lnTo>
            </a:path>
          </a:pathLst>
        </a:custGeom>
        <a:noFill/>
        <a:ln w="127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32B344-441E-44B7-8431-9884698A161A}">
      <dsp:nvSpPr>
        <dsp:cNvPr id="0" name=""/>
        <dsp:cNvSpPr/>
      </dsp:nvSpPr>
      <dsp:spPr>
        <a:xfrm>
          <a:off x="5385546" y="1564147"/>
          <a:ext cx="4910205" cy="6290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2093"/>
              </a:lnTo>
              <a:lnTo>
                <a:pt x="4910205" y="452093"/>
              </a:lnTo>
              <a:lnTo>
                <a:pt x="4910205" y="629017"/>
              </a:lnTo>
            </a:path>
          </a:pathLst>
        </a:custGeom>
        <a:noFill/>
        <a:ln w="127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A51D85-0E29-47F4-BE94-4990114BACD2}">
      <dsp:nvSpPr>
        <dsp:cNvPr id="0" name=""/>
        <dsp:cNvSpPr/>
      </dsp:nvSpPr>
      <dsp:spPr>
        <a:xfrm>
          <a:off x="7915801" y="3405903"/>
          <a:ext cx="91440" cy="5554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55440"/>
              </a:lnTo>
            </a:path>
          </a:pathLst>
        </a:custGeom>
        <a:noFill/>
        <a:ln w="127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D7F260-5BBE-4FDA-A1E3-0BDE5A852253}">
      <dsp:nvSpPr>
        <dsp:cNvPr id="0" name=""/>
        <dsp:cNvSpPr/>
      </dsp:nvSpPr>
      <dsp:spPr>
        <a:xfrm>
          <a:off x="5385546" y="1564147"/>
          <a:ext cx="2575975" cy="6290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2093"/>
              </a:lnTo>
              <a:lnTo>
                <a:pt x="2575975" y="452093"/>
              </a:lnTo>
              <a:lnTo>
                <a:pt x="2575975" y="629017"/>
              </a:lnTo>
            </a:path>
          </a:pathLst>
        </a:custGeom>
        <a:noFill/>
        <a:ln w="127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8C8B37-36E2-4BEF-B5C1-2D10625D4032}">
      <dsp:nvSpPr>
        <dsp:cNvPr id="0" name=""/>
        <dsp:cNvSpPr/>
      </dsp:nvSpPr>
      <dsp:spPr>
        <a:xfrm>
          <a:off x="5581571" y="3405903"/>
          <a:ext cx="91440" cy="5554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55440"/>
              </a:lnTo>
            </a:path>
          </a:pathLst>
        </a:custGeom>
        <a:noFill/>
        <a:ln w="127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ED8A6C-EA4F-415B-AC73-80511EB69A27}">
      <dsp:nvSpPr>
        <dsp:cNvPr id="0" name=""/>
        <dsp:cNvSpPr/>
      </dsp:nvSpPr>
      <dsp:spPr>
        <a:xfrm>
          <a:off x="5385546" y="1564147"/>
          <a:ext cx="241745" cy="6290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2093"/>
              </a:lnTo>
              <a:lnTo>
                <a:pt x="241745" y="452093"/>
              </a:lnTo>
              <a:lnTo>
                <a:pt x="241745" y="629017"/>
              </a:lnTo>
            </a:path>
          </a:pathLst>
        </a:custGeom>
        <a:noFill/>
        <a:ln w="127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457CEB-9B21-42DF-952A-C05D5EBFB3AB}">
      <dsp:nvSpPr>
        <dsp:cNvPr id="0" name=""/>
        <dsp:cNvSpPr/>
      </dsp:nvSpPr>
      <dsp:spPr>
        <a:xfrm>
          <a:off x="3247341" y="3376252"/>
          <a:ext cx="91440" cy="585092"/>
        </a:xfrm>
        <a:custGeom>
          <a:avLst/>
          <a:gdLst/>
          <a:ahLst/>
          <a:cxnLst/>
          <a:rect l="0" t="0" r="0" b="0"/>
          <a:pathLst>
            <a:path>
              <a:moveTo>
                <a:pt x="90199" y="0"/>
              </a:moveTo>
              <a:lnTo>
                <a:pt x="90199" y="408168"/>
              </a:lnTo>
              <a:lnTo>
                <a:pt x="45720" y="408168"/>
              </a:lnTo>
              <a:lnTo>
                <a:pt x="45720" y="585092"/>
              </a:lnTo>
            </a:path>
          </a:pathLst>
        </a:custGeom>
        <a:noFill/>
        <a:ln w="127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1B3A61-B55C-46D8-B243-2F7993475260}">
      <dsp:nvSpPr>
        <dsp:cNvPr id="0" name=""/>
        <dsp:cNvSpPr/>
      </dsp:nvSpPr>
      <dsp:spPr>
        <a:xfrm>
          <a:off x="3337541" y="1564147"/>
          <a:ext cx="2048004" cy="599366"/>
        </a:xfrm>
        <a:custGeom>
          <a:avLst/>
          <a:gdLst/>
          <a:ahLst/>
          <a:cxnLst/>
          <a:rect l="0" t="0" r="0" b="0"/>
          <a:pathLst>
            <a:path>
              <a:moveTo>
                <a:pt x="2048004" y="0"/>
              </a:moveTo>
              <a:lnTo>
                <a:pt x="2048004" y="422442"/>
              </a:lnTo>
              <a:lnTo>
                <a:pt x="0" y="422442"/>
              </a:lnTo>
              <a:lnTo>
                <a:pt x="0" y="599366"/>
              </a:lnTo>
            </a:path>
          </a:pathLst>
        </a:custGeom>
        <a:noFill/>
        <a:ln w="127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98C6B4-062F-48C4-8DA4-B5ED57AB09E5}">
      <dsp:nvSpPr>
        <dsp:cNvPr id="0" name=""/>
        <dsp:cNvSpPr/>
      </dsp:nvSpPr>
      <dsp:spPr>
        <a:xfrm>
          <a:off x="957591" y="3391071"/>
          <a:ext cx="91440" cy="5702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70272"/>
              </a:lnTo>
            </a:path>
          </a:pathLst>
        </a:custGeom>
        <a:noFill/>
        <a:ln w="127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BF50F9-ECD6-46E2-BFE3-096CD5881B62}">
      <dsp:nvSpPr>
        <dsp:cNvPr id="0" name=""/>
        <dsp:cNvSpPr/>
      </dsp:nvSpPr>
      <dsp:spPr>
        <a:xfrm>
          <a:off x="1003311" y="1564147"/>
          <a:ext cx="4382234" cy="614185"/>
        </a:xfrm>
        <a:custGeom>
          <a:avLst/>
          <a:gdLst/>
          <a:ahLst/>
          <a:cxnLst/>
          <a:rect l="0" t="0" r="0" b="0"/>
          <a:pathLst>
            <a:path>
              <a:moveTo>
                <a:pt x="4382234" y="0"/>
              </a:moveTo>
              <a:lnTo>
                <a:pt x="4382234" y="437261"/>
              </a:lnTo>
              <a:lnTo>
                <a:pt x="0" y="437261"/>
              </a:lnTo>
              <a:lnTo>
                <a:pt x="0" y="614185"/>
              </a:lnTo>
            </a:path>
          </a:pathLst>
        </a:custGeom>
        <a:noFill/>
        <a:ln w="127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DA4971-90C9-4769-8416-15FE88A1B5FE}">
      <dsp:nvSpPr>
        <dsp:cNvPr id="0" name=""/>
        <dsp:cNvSpPr/>
      </dsp:nvSpPr>
      <dsp:spPr>
        <a:xfrm>
          <a:off x="3584018" y="867465"/>
          <a:ext cx="3603055" cy="696681"/>
        </a:xfrm>
        <a:prstGeom prst="roundRect">
          <a:avLst>
            <a:gd name="adj" fmla="val 10000"/>
          </a:avLst>
        </a:prstGeom>
        <a:solidFill>
          <a:schemeClr val="accent3">
            <a:shade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378B52-13D3-4BA8-97A9-36C34ACB0AAD}">
      <dsp:nvSpPr>
        <dsp:cNvPr id="0" name=""/>
        <dsp:cNvSpPr/>
      </dsp:nvSpPr>
      <dsp:spPr>
        <a:xfrm>
          <a:off x="3796220" y="1069058"/>
          <a:ext cx="3603055" cy="6966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/>
            <a:t>MARCO TEÓRICO</a:t>
          </a:r>
        </a:p>
      </dsp:txBody>
      <dsp:txXfrm>
        <a:off x="3816625" y="1089463"/>
        <a:ext cx="3562245" cy="655871"/>
      </dsp:txXfrm>
    </dsp:sp>
    <dsp:sp modelId="{4B4FC97E-E3C9-4849-B7B2-467E4C06D812}">
      <dsp:nvSpPr>
        <dsp:cNvPr id="0" name=""/>
        <dsp:cNvSpPr/>
      </dsp:nvSpPr>
      <dsp:spPr>
        <a:xfrm>
          <a:off x="48399" y="2178333"/>
          <a:ext cx="1909824" cy="1212738"/>
        </a:xfrm>
        <a:prstGeom prst="roundRect">
          <a:avLst>
            <a:gd name="adj" fmla="val 10000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847157-8BDC-4BA1-A080-0B38F8EBADD5}">
      <dsp:nvSpPr>
        <dsp:cNvPr id="0" name=""/>
        <dsp:cNvSpPr/>
      </dsp:nvSpPr>
      <dsp:spPr>
        <a:xfrm>
          <a:off x="260601" y="2379925"/>
          <a:ext cx="1909824" cy="12127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Apartado A</a:t>
          </a:r>
        </a:p>
      </dsp:txBody>
      <dsp:txXfrm>
        <a:off x="296121" y="2415445"/>
        <a:ext cx="1838784" cy="1141698"/>
      </dsp:txXfrm>
    </dsp:sp>
    <dsp:sp modelId="{F5BAEBFE-0F80-4084-9342-8F5EF270850E}">
      <dsp:nvSpPr>
        <dsp:cNvPr id="0" name=""/>
        <dsp:cNvSpPr/>
      </dsp:nvSpPr>
      <dsp:spPr>
        <a:xfrm>
          <a:off x="48399" y="3961344"/>
          <a:ext cx="1909824" cy="1212738"/>
        </a:xfrm>
        <a:prstGeom prst="roundRect">
          <a:avLst>
            <a:gd name="adj" fmla="val 10000"/>
          </a:avLst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B06446-327E-4F2E-A4A9-7A2B9EF906E6}">
      <dsp:nvSpPr>
        <dsp:cNvPr id="0" name=""/>
        <dsp:cNvSpPr/>
      </dsp:nvSpPr>
      <dsp:spPr>
        <a:xfrm>
          <a:off x="260601" y="4162936"/>
          <a:ext cx="1909824" cy="12127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Características del departamento Lavalle</a:t>
          </a:r>
        </a:p>
      </dsp:txBody>
      <dsp:txXfrm>
        <a:off x="296121" y="4198456"/>
        <a:ext cx="1838784" cy="1141698"/>
      </dsp:txXfrm>
    </dsp:sp>
    <dsp:sp modelId="{DC06706E-CEE3-49E4-9D51-E2F849480A00}">
      <dsp:nvSpPr>
        <dsp:cNvPr id="0" name=""/>
        <dsp:cNvSpPr/>
      </dsp:nvSpPr>
      <dsp:spPr>
        <a:xfrm>
          <a:off x="2382629" y="2163513"/>
          <a:ext cx="1909824" cy="1212738"/>
        </a:xfrm>
        <a:prstGeom prst="roundRect">
          <a:avLst>
            <a:gd name="adj" fmla="val 10000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B78368-EF0A-4055-A9D2-E707744277F2}">
      <dsp:nvSpPr>
        <dsp:cNvPr id="0" name=""/>
        <dsp:cNvSpPr/>
      </dsp:nvSpPr>
      <dsp:spPr>
        <a:xfrm>
          <a:off x="2594831" y="2365106"/>
          <a:ext cx="1909824" cy="12127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Apartado B</a:t>
          </a:r>
        </a:p>
      </dsp:txBody>
      <dsp:txXfrm>
        <a:off x="2630351" y="2400626"/>
        <a:ext cx="1838784" cy="1141698"/>
      </dsp:txXfrm>
    </dsp:sp>
    <dsp:sp modelId="{287D8355-C55A-4916-8945-8407798D3808}">
      <dsp:nvSpPr>
        <dsp:cNvPr id="0" name=""/>
        <dsp:cNvSpPr/>
      </dsp:nvSpPr>
      <dsp:spPr>
        <a:xfrm>
          <a:off x="2338149" y="3961344"/>
          <a:ext cx="1909824" cy="1212738"/>
        </a:xfrm>
        <a:prstGeom prst="roundRect">
          <a:avLst>
            <a:gd name="adj" fmla="val 10000"/>
          </a:avLst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BFCC02-E40A-4287-988D-ACB1515272F3}">
      <dsp:nvSpPr>
        <dsp:cNvPr id="0" name=""/>
        <dsp:cNvSpPr/>
      </dsp:nvSpPr>
      <dsp:spPr>
        <a:xfrm>
          <a:off x="2550352" y="4162936"/>
          <a:ext cx="1909824" cy="12127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Organización del sistema de salud departamento Lavalle  </a:t>
          </a:r>
        </a:p>
      </dsp:txBody>
      <dsp:txXfrm>
        <a:off x="2585872" y="4198456"/>
        <a:ext cx="1838784" cy="1141698"/>
      </dsp:txXfrm>
    </dsp:sp>
    <dsp:sp modelId="{FD591594-7AED-4BAE-8260-650FD5BF20A1}">
      <dsp:nvSpPr>
        <dsp:cNvPr id="0" name=""/>
        <dsp:cNvSpPr/>
      </dsp:nvSpPr>
      <dsp:spPr>
        <a:xfrm>
          <a:off x="4672379" y="2193165"/>
          <a:ext cx="1909824" cy="1212738"/>
        </a:xfrm>
        <a:prstGeom prst="roundRect">
          <a:avLst>
            <a:gd name="adj" fmla="val 10000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D0F512-DBC0-47D1-B866-3326519ACB9F}">
      <dsp:nvSpPr>
        <dsp:cNvPr id="0" name=""/>
        <dsp:cNvSpPr/>
      </dsp:nvSpPr>
      <dsp:spPr>
        <a:xfrm>
          <a:off x="4884582" y="2394757"/>
          <a:ext cx="1909824" cy="12127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Apartado C</a:t>
          </a:r>
        </a:p>
      </dsp:txBody>
      <dsp:txXfrm>
        <a:off x="4920102" y="2430277"/>
        <a:ext cx="1838784" cy="1141698"/>
      </dsp:txXfrm>
    </dsp:sp>
    <dsp:sp modelId="{37679815-7811-4B88-905F-A01BB1D0E544}">
      <dsp:nvSpPr>
        <dsp:cNvPr id="0" name=""/>
        <dsp:cNvSpPr/>
      </dsp:nvSpPr>
      <dsp:spPr>
        <a:xfrm>
          <a:off x="4672379" y="3961344"/>
          <a:ext cx="1909824" cy="1212738"/>
        </a:xfrm>
        <a:prstGeom prst="roundRect">
          <a:avLst>
            <a:gd name="adj" fmla="val 10000"/>
          </a:avLst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6C588E-6729-49A1-BA0F-D93AAFA6B469}">
      <dsp:nvSpPr>
        <dsp:cNvPr id="0" name=""/>
        <dsp:cNvSpPr/>
      </dsp:nvSpPr>
      <dsp:spPr>
        <a:xfrm>
          <a:off x="4884582" y="4162936"/>
          <a:ext cx="1909824" cy="12127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Curaciones de heridas crónicas</a:t>
          </a:r>
        </a:p>
      </dsp:txBody>
      <dsp:txXfrm>
        <a:off x="4920102" y="4198456"/>
        <a:ext cx="1838784" cy="1141698"/>
      </dsp:txXfrm>
    </dsp:sp>
    <dsp:sp modelId="{F23B455F-4C0A-4769-A960-C2C2057E6838}">
      <dsp:nvSpPr>
        <dsp:cNvPr id="0" name=""/>
        <dsp:cNvSpPr/>
      </dsp:nvSpPr>
      <dsp:spPr>
        <a:xfrm>
          <a:off x="7006609" y="2193165"/>
          <a:ext cx="1909824" cy="1212738"/>
        </a:xfrm>
        <a:prstGeom prst="roundRect">
          <a:avLst>
            <a:gd name="adj" fmla="val 10000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FF0568-B9C5-4210-943A-DB054A770F18}">
      <dsp:nvSpPr>
        <dsp:cNvPr id="0" name=""/>
        <dsp:cNvSpPr/>
      </dsp:nvSpPr>
      <dsp:spPr>
        <a:xfrm>
          <a:off x="7218812" y="2394757"/>
          <a:ext cx="1909824" cy="12127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Apartado D</a:t>
          </a:r>
        </a:p>
      </dsp:txBody>
      <dsp:txXfrm>
        <a:off x="7254332" y="2430277"/>
        <a:ext cx="1838784" cy="1141698"/>
      </dsp:txXfrm>
    </dsp:sp>
    <dsp:sp modelId="{4598E819-B898-4D22-AF53-9A73C2A6B8BA}">
      <dsp:nvSpPr>
        <dsp:cNvPr id="0" name=""/>
        <dsp:cNvSpPr/>
      </dsp:nvSpPr>
      <dsp:spPr>
        <a:xfrm>
          <a:off x="7006609" y="3961344"/>
          <a:ext cx="1909824" cy="1212738"/>
        </a:xfrm>
        <a:prstGeom prst="roundRect">
          <a:avLst>
            <a:gd name="adj" fmla="val 10000"/>
          </a:avLst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623B6A-FC55-4B4D-999B-47C3A4C29395}">
      <dsp:nvSpPr>
        <dsp:cNvPr id="0" name=""/>
        <dsp:cNvSpPr/>
      </dsp:nvSpPr>
      <dsp:spPr>
        <a:xfrm>
          <a:off x="7218812" y="4162936"/>
          <a:ext cx="1909824" cy="12127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Medicina tradicional aplicada en el departamento de Lavalle</a:t>
          </a:r>
        </a:p>
      </dsp:txBody>
      <dsp:txXfrm>
        <a:off x="7254332" y="4198456"/>
        <a:ext cx="1838784" cy="1141698"/>
      </dsp:txXfrm>
    </dsp:sp>
    <dsp:sp modelId="{ADBD017F-E63D-488C-B15D-1FA2F848995C}">
      <dsp:nvSpPr>
        <dsp:cNvPr id="0" name=""/>
        <dsp:cNvSpPr/>
      </dsp:nvSpPr>
      <dsp:spPr>
        <a:xfrm>
          <a:off x="9340839" y="2193165"/>
          <a:ext cx="1909824" cy="1212738"/>
        </a:xfrm>
        <a:prstGeom prst="roundRect">
          <a:avLst>
            <a:gd name="adj" fmla="val 10000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5BB4FC-E802-4E44-BB8A-6AE5980F8093}">
      <dsp:nvSpPr>
        <dsp:cNvPr id="0" name=""/>
        <dsp:cNvSpPr/>
      </dsp:nvSpPr>
      <dsp:spPr>
        <a:xfrm>
          <a:off x="9553042" y="2394757"/>
          <a:ext cx="1909824" cy="12127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Apartado E</a:t>
          </a:r>
        </a:p>
      </dsp:txBody>
      <dsp:txXfrm>
        <a:off x="9588562" y="2430277"/>
        <a:ext cx="1838784" cy="1141698"/>
      </dsp:txXfrm>
    </dsp:sp>
    <dsp:sp modelId="{7C920F27-2EC4-45C7-8B38-F7EA43DA025A}">
      <dsp:nvSpPr>
        <dsp:cNvPr id="0" name=""/>
        <dsp:cNvSpPr/>
      </dsp:nvSpPr>
      <dsp:spPr>
        <a:xfrm>
          <a:off x="9340839" y="3961344"/>
          <a:ext cx="1909824" cy="1212738"/>
        </a:xfrm>
        <a:prstGeom prst="roundRect">
          <a:avLst>
            <a:gd name="adj" fmla="val 10000"/>
          </a:avLst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7BDA3D-6993-45EB-B720-F6F26E68E1D9}">
      <dsp:nvSpPr>
        <dsp:cNvPr id="0" name=""/>
        <dsp:cNvSpPr/>
      </dsp:nvSpPr>
      <dsp:spPr>
        <a:xfrm>
          <a:off x="9553042" y="4162936"/>
          <a:ext cx="1909824" cy="12127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Teoría y diversidad cultural de los cuidados. Madeleine Leininger</a:t>
          </a:r>
        </a:p>
      </dsp:txBody>
      <dsp:txXfrm>
        <a:off x="9588562" y="4198456"/>
        <a:ext cx="1838784" cy="11416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CD1FA-4E5F-4D7A-9469-45B1A7E6A7A6}" type="datetimeFigureOut">
              <a:rPr lang="en-US" smtClean="0"/>
              <a:t>7/20/2019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C16C6-BDB2-44D2-917E-E23B8B5EF99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460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CD1FA-4E5F-4D7A-9469-45B1A7E6A7A6}" type="datetimeFigureOut">
              <a:rPr lang="en-US" smtClean="0"/>
              <a:t>7/20/2019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C16C6-BDB2-44D2-917E-E23B8B5EF99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175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CD1FA-4E5F-4D7A-9469-45B1A7E6A7A6}" type="datetimeFigureOut">
              <a:rPr lang="en-US" smtClean="0"/>
              <a:t>7/20/2019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C16C6-BDB2-44D2-917E-E23B8B5EF99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150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CD1FA-4E5F-4D7A-9469-45B1A7E6A7A6}" type="datetimeFigureOut">
              <a:rPr lang="en-US" smtClean="0"/>
              <a:t>7/20/2019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C16C6-BDB2-44D2-917E-E23B8B5EF99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924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CD1FA-4E5F-4D7A-9469-45B1A7E6A7A6}" type="datetimeFigureOut">
              <a:rPr lang="en-US" smtClean="0"/>
              <a:t>7/20/2019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C16C6-BDB2-44D2-917E-E23B8B5EF99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389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CD1FA-4E5F-4D7A-9469-45B1A7E6A7A6}" type="datetimeFigureOut">
              <a:rPr lang="en-US" smtClean="0"/>
              <a:t>7/20/2019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C16C6-BDB2-44D2-917E-E23B8B5EF99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795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CD1FA-4E5F-4D7A-9469-45B1A7E6A7A6}" type="datetimeFigureOut">
              <a:rPr lang="en-US" smtClean="0"/>
              <a:t>7/20/2019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C16C6-BDB2-44D2-917E-E23B8B5EF99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653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CD1FA-4E5F-4D7A-9469-45B1A7E6A7A6}" type="datetimeFigureOut">
              <a:rPr lang="en-US" smtClean="0"/>
              <a:t>7/20/2019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C16C6-BDB2-44D2-917E-E23B8B5EF99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915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CD1FA-4E5F-4D7A-9469-45B1A7E6A7A6}" type="datetimeFigureOut">
              <a:rPr lang="en-US" smtClean="0"/>
              <a:t>7/20/2019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C16C6-BDB2-44D2-917E-E23B8B5EF99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894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CD1FA-4E5F-4D7A-9469-45B1A7E6A7A6}" type="datetimeFigureOut">
              <a:rPr lang="en-US" smtClean="0"/>
              <a:t>7/20/2019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C16C6-BDB2-44D2-917E-E23B8B5EF99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055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CD1FA-4E5F-4D7A-9469-45B1A7E6A7A6}" type="datetimeFigureOut">
              <a:rPr lang="en-US" smtClean="0"/>
              <a:t>7/20/2019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C16C6-BDB2-44D2-917E-E23B8B5EF99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155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CD1FA-4E5F-4D7A-9469-45B1A7E6A7A6}" type="datetimeFigureOut">
              <a:rPr lang="en-US" smtClean="0"/>
              <a:t>7/20/2019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C16C6-BDB2-44D2-917E-E23B8B5EF99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940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824248"/>
            <a:ext cx="9144000" cy="1433676"/>
          </a:xfrm>
        </p:spPr>
        <p:txBody>
          <a:bodyPr>
            <a:normAutofit fontScale="92500" lnSpcReduction="10000"/>
          </a:bodyPr>
          <a:lstStyle/>
          <a:p>
            <a:r>
              <a:rPr lang="es-AR" sz="2000" b="1" dirty="0">
                <a:latin typeface="Arial" panose="020B0604020202020204" pitchFamily="34" charset="0"/>
                <a:cs typeface="Arial" panose="020B0604020202020204" pitchFamily="34" charset="0"/>
              </a:rPr>
              <a:t>AUTORES:</a:t>
            </a:r>
          </a:p>
          <a:p>
            <a:r>
              <a:rPr lang="es-AR" sz="2000" b="1" dirty="0">
                <a:latin typeface="Arial" panose="020B0604020202020204" pitchFamily="34" charset="0"/>
                <a:cs typeface="Arial" panose="020B0604020202020204" pitchFamily="34" charset="0"/>
              </a:rPr>
              <a:t>GONZALES, PAOLA CAROLINA</a:t>
            </a:r>
          </a:p>
          <a:p>
            <a:r>
              <a:rPr lang="es-AR" sz="2000" b="1" dirty="0">
                <a:latin typeface="Arial" panose="020B0604020202020204" pitchFamily="34" charset="0"/>
                <a:cs typeface="Arial" panose="020B0604020202020204" pitchFamily="34" charset="0"/>
              </a:rPr>
              <a:t>CRUZ, BERTILDA NATIVIDAD </a:t>
            </a:r>
          </a:p>
          <a:p>
            <a:r>
              <a:rPr lang="es-AR" sz="2000" b="1" dirty="0">
                <a:latin typeface="Arial" panose="020B0604020202020204" pitchFamily="34" charset="0"/>
                <a:cs typeface="Arial" panose="020B0604020202020204" pitchFamily="34" charset="0"/>
              </a:rPr>
              <a:t>DIAZ ,MARIA PAULA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 descr="D:\Desktop\uni4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1337" y="262759"/>
            <a:ext cx="1807779" cy="64113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 descr="D:\Desktop\logofcm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879" y="168166"/>
            <a:ext cx="1796942" cy="73572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ángulo 5"/>
          <p:cNvSpPr/>
          <p:nvPr/>
        </p:nvSpPr>
        <p:spPr>
          <a:xfrm>
            <a:off x="1523999" y="1928590"/>
            <a:ext cx="8860221" cy="2350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es-AR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«Diferencias y similitudes que se encuentran en los cuidados brindados a personas con heridas crónicas, relacionado a técnicas y productos usados en las diferentes prácticas de curación en los diversos centros de atención de departamento de Lavalle, considerando las diferencias Geográfico- culturales en el 2018.»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4046484" y="1185408"/>
            <a:ext cx="31951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>
                <a:latin typeface="Arial" panose="020B0604020202020204" pitchFamily="34" charset="0"/>
                <a:cs typeface="Arial" panose="020B0604020202020204" pitchFamily="34" charset="0"/>
              </a:rPr>
              <a:t>TESINA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234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07194" y="400050"/>
            <a:ext cx="11530012" cy="1447800"/>
          </a:xfrm>
        </p:spPr>
        <p:txBody>
          <a:bodyPr>
            <a:normAutofit/>
          </a:bodyPr>
          <a:lstStyle/>
          <a:p>
            <a:r>
              <a:rPr lang="es-AR" sz="1600" b="1" dirty="0">
                <a:latin typeface="Arial" panose="020B0604020202020204" pitchFamily="34" charset="0"/>
                <a:cs typeface="Arial" panose="020B0604020202020204" pitchFamily="34" charset="0"/>
              </a:rPr>
              <a:t>Resultados: Punto de referencia centro del departamento de Lavalle (Villa Tulumaya).</a:t>
            </a:r>
            <a:br>
              <a:rPr lang="es-AR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1600" dirty="0">
                <a:latin typeface="Arial" panose="020B0604020202020204" pitchFamily="34" charset="0"/>
                <a:cs typeface="Arial" panose="020B0604020202020204" pitchFamily="34" charset="0"/>
              </a:rPr>
              <a:t>1-El 100% de los encuestados (3/3) que trabajan a más de 100 km </a:t>
            </a:r>
            <a:r>
              <a:rPr lang="es-AR" sz="1600" b="1" dirty="0">
                <a:latin typeface="Arial" panose="020B0604020202020204" pitchFamily="34" charset="0"/>
                <a:cs typeface="Arial" panose="020B0604020202020204" pitchFamily="34" charset="0"/>
              </a:rPr>
              <a:t>NUNCA</a:t>
            </a:r>
            <a:r>
              <a:rPr lang="es-AR" sz="1600" dirty="0">
                <a:latin typeface="Arial" panose="020B0604020202020204" pitchFamily="34" charset="0"/>
                <a:cs typeface="Arial" panose="020B0604020202020204" pitchFamily="34" charset="0"/>
              </a:rPr>
              <a:t> cuentan con materiales para realizar curaciones.</a:t>
            </a:r>
            <a:br>
              <a:rPr lang="es-A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1600" dirty="0">
                <a:latin typeface="Arial" panose="020B0604020202020204" pitchFamily="34" charset="0"/>
                <a:cs typeface="Arial" panose="020B0604020202020204" pitchFamily="34" charset="0"/>
              </a:rPr>
              <a:t>2-En un rango de distancia entre el centro y 50 km el 26,6% (8/30) cuentan </a:t>
            </a:r>
            <a:r>
              <a:rPr lang="es-AR" sz="1600" b="1" dirty="0">
                <a:latin typeface="Arial" panose="020B0604020202020204" pitchFamily="34" charset="0"/>
                <a:cs typeface="Arial" panose="020B0604020202020204" pitchFamily="34" charset="0"/>
              </a:rPr>
              <a:t>SIEMPRE</a:t>
            </a:r>
            <a:r>
              <a:rPr lang="es-AR" sz="1600" dirty="0">
                <a:latin typeface="Arial" panose="020B0604020202020204" pitchFamily="34" charset="0"/>
                <a:cs typeface="Arial" panose="020B0604020202020204" pitchFamily="34" charset="0"/>
              </a:rPr>
              <a:t> con materiales para realizar curaciones. </a:t>
            </a:r>
            <a:br>
              <a:rPr lang="es-A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1600" dirty="0">
                <a:latin typeface="Arial" panose="020B0604020202020204" pitchFamily="34" charset="0"/>
                <a:cs typeface="Arial" panose="020B0604020202020204" pitchFamily="34" charset="0"/>
              </a:rPr>
              <a:t>3-El 56% de los encuestados (17/30) </a:t>
            </a:r>
            <a:r>
              <a:rPr lang="es-AR" sz="1600" b="1" dirty="0">
                <a:latin typeface="Arial" panose="020B0604020202020204" pitchFamily="34" charset="0"/>
                <a:cs typeface="Arial" panose="020B0604020202020204" pitchFamily="34" charset="0"/>
              </a:rPr>
              <a:t>NO SIEMPRE </a:t>
            </a:r>
            <a:r>
              <a:rPr lang="es-AR" sz="1600" dirty="0">
                <a:latin typeface="Arial" panose="020B0604020202020204" pitchFamily="34" charset="0"/>
                <a:cs typeface="Arial" panose="020B0604020202020204" pitchFamily="34" charset="0"/>
              </a:rPr>
              <a:t>cuenta con materiales para realizar la curación.</a:t>
            </a:r>
            <a:br>
              <a:rPr lang="es-A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1600" dirty="0">
                <a:latin typeface="Arial" panose="020B0604020202020204" pitchFamily="34" charset="0"/>
                <a:cs typeface="Arial" panose="020B0604020202020204" pitchFamily="34" charset="0"/>
              </a:rPr>
              <a:t>4-Ese 56 % se encuentra distribuido en un rango de distancia entre el centro del departamento y 30 km. </a:t>
            </a:r>
            <a:endParaRPr lang="es-A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Marcador de contenido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253824417"/>
              </p:ext>
            </p:extLst>
          </p:nvPr>
        </p:nvGraphicFramePr>
        <p:xfrm>
          <a:off x="6172200" y="2505077"/>
          <a:ext cx="5183190" cy="3684584"/>
        </p:xfrm>
        <a:graphic>
          <a:graphicData uri="http://schemas.openxmlformats.org/drawingml/2006/table">
            <a:tbl>
              <a:tblPr firstRow="1" firstCol="1" bandRow="1"/>
              <a:tblGrid>
                <a:gridCol w="1996658">
                  <a:extLst>
                    <a:ext uri="{9D8B030D-6E8A-4147-A177-3AD203B41FA5}">
                      <a16:colId xmlns:a16="http://schemas.microsoft.com/office/drawing/2014/main" val="3449370009"/>
                    </a:ext>
                  </a:extLst>
                </a:gridCol>
                <a:gridCol w="719903">
                  <a:extLst>
                    <a:ext uri="{9D8B030D-6E8A-4147-A177-3AD203B41FA5}">
                      <a16:colId xmlns:a16="http://schemas.microsoft.com/office/drawing/2014/main" val="2452243038"/>
                    </a:ext>
                  </a:extLst>
                </a:gridCol>
                <a:gridCol w="879568">
                  <a:extLst>
                    <a:ext uri="{9D8B030D-6E8A-4147-A177-3AD203B41FA5}">
                      <a16:colId xmlns:a16="http://schemas.microsoft.com/office/drawing/2014/main" val="2639018807"/>
                    </a:ext>
                  </a:extLst>
                </a:gridCol>
                <a:gridCol w="647259">
                  <a:extLst>
                    <a:ext uri="{9D8B030D-6E8A-4147-A177-3AD203B41FA5}">
                      <a16:colId xmlns:a16="http://schemas.microsoft.com/office/drawing/2014/main" val="3598813883"/>
                    </a:ext>
                  </a:extLst>
                </a:gridCol>
                <a:gridCol w="471489">
                  <a:extLst>
                    <a:ext uri="{9D8B030D-6E8A-4147-A177-3AD203B41FA5}">
                      <a16:colId xmlns:a16="http://schemas.microsoft.com/office/drawing/2014/main" val="13941706"/>
                    </a:ext>
                  </a:extLst>
                </a:gridCol>
                <a:gridCol w="468313">
                  <a:extLst>
                    <a:ext uri="{9D8B030D-6E8A-4147-A177-3AD203B41FA5}">
                      <a16:colId xmlns:a16="http://schemas.microsoft.com/office/drawing/2014/main" val="2995090264"/>
                    </a:ext>
                  </a:extLst>
                </a:gridCol>
              </a:tblGrid>
              <a:tr h="334962">
                <a:tc gridSpan="6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Disponibilidad de materiales</a:t>
                      </a:r>
                      <a:endParaRPr lang="es-AR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0291489"/>
                  </a:ext>
                </a:extLst>
              </a:tr>
              <a:tr h="6699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Distancia </a:t>
                      </a:r>
                      <a:endParaRPr lang="es-AR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Siempre </a:t>
                      </a:r>
                      <a:endParaRPr lang="es-AR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Casi siempre</a:t>
                      </a:r>
                      <a:endParaRPr lang="es-AR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veces</a:t>
                      </a:r>
                      <a:endParaRPr lang="es-AR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Nunca</a:t>
                      </a:r>
                      <a:endParaRPr lang="es-AR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s-AR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8066840"/>
                  </a:ext>
                </a:extLst>
              </a:tr>
              <a:tr h="3349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Centro</a:t>
                      </a:r>
                      <a:endParaRPr lang="es-AR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A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A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A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A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A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6596266"/>
                  </a:ext>
                </a:extLst>
              </a:tr>
              <a:tr h="3349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Entre 5 a 15 kilómetros</a:t>
                      </a:r>
                      <a:endParaRPr lang="es-AR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A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A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A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A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s-A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4327222"/>
                  </a:ext>
                </a:extLst>
              </a:tr>
              <a:tr h="3349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Entre 16 a 30 kilómetros</a:t>
                      </a:r>
                      <a:endParaRPr lang="es-AR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A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A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A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A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A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0248397"/>
                  </a:ext>
                </a:extLst>
              </a:tr>
              <a:tr h="3349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Entre 31 a 50 kilómetros</a:t>
                      </a:r>
                      <a:endParaRPr lang="es-AR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A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A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A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A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A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4139576"/>
                  </a:ext>
                </a:extLst>
              </a:tr>
              <a:tr h="3349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Entre 51 a 100 kilómetros</a:t>
                      </a:r>
                      <a:endParaRPr lang="es-AR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A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A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A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A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A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0858740"/>
                  </a:ext>
                </a:extLst>
              </a:tr>
              <a:tr h="3349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Entre 101 a 200 kilómetros</a:t>
                      </a:r>
                      <a:endParaRPr lang="es-AR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A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A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A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A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A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0404492"/>
                  </a:ext>
                </a:extLst>
              </a:tr>
              <a:tr h="3349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Más de 200 kilómetros</a:t>
                      </a:r>
                      <a:endParaRPr lang="es-AR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A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A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A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A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A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2205225"/>
                  </a:ext>
                </a:extLst>
              </a:tr>
              <a:tr h="3349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s-AR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s-A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A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s-A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A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A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s-A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561" marR="3856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80087"/>
                  </a:ext>
                </a:extLst>
              </a:tr>
            </a:tbl>
          </a:graphicData>
        </a:graphic>
      </p:graphicFrame>
      <p:graphicFrame>
        <p:nvGraphicFramePr>
          <p:cNvPr id="8" name="Marcador de contenido 7">
            <a:extLst>
              <a:ext uri="{FF2B5EF4-FFF2-40B4-BE49-F238E27FC236}">
                <a16:creationId xmlns:a16="http://schemas.microsoft.com/office/drawing/2014/main" id="{7DB8DCE7-0564-485A-A65E-A98299D830E6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55298399"/>
              </p:ext>
            </p:extLst>
          </p:nvPr>
        </p:nvGraphicFramePr>
        <p:xfrm>
          <a:off x="839788" y="2505075"/>
          <a:ext cx="5157787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es-AR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endParaRPr kumimoji="0" lang="en-US" alt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1922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796634"/>
              </p:ext>
            </p:extLst>
          </p:nvPr>
        </p:nvGraphicFramePr>
        <p:xfrm>
          <a:off x="642937" y="206956"/>
          <a:ext cx="11258552" cy="6319152"/>
        </p:xfrm>
        <a:graphic>
          <a:graphicData uri="http://schemas.openxmlformats.org/drawingml/2006/table">
            <a:tbl>
              <a:tblPr firstRow="1" firstCol="1" bandRow="1"/>
              <a:tblGrid>
                <a:gridCol w="2688619">
                  <a:extLst>
                    <a:ext uri="{9D8B030D-6E8A-4147-A177-3AD203B41FA5}">
                      <a16:colId xmlns:a16="http://schemas.microsoft.com/office/drawing/2014/main" val="3433270000"/>
                    </a:ext>
                  </a:extLst>
                </a:gridCol>
                <a:gridCol w="2840530">
                  <a:extLst>
                    <a:ext uri="{9D8B030D-6E8A-4147-A177-3AD203B41FA5}">
                      <a16:colId xmlns:a16="http://schemas.microsoft.com/office/drawing/2014/main" val="2994963468"/>
                    </a:ext>
                  </a:extLst>
                </a:gridCol>
                <a:gridCol w="2900879">
                  <a:extLst>
                    <a:ext uri="{9D8B030D-6E8A-4147-A177-3AD203B41FA5}">
                      <a16:colId xmlns:a16="http://schemas.microsoft.com/office/drawing/2014/main" val="3662149705"/>
                    </a:ext>
                  </a:extLst>
                </a:gridCol>
                <a:gridCol w="2828524">
                  <a:extLst>
                    <a:ext uri="{9D8B030D-6E8A-4147-A177-3AD203B41FA5}">
                      <a16:colId xmlns:a16="http://schemas.microsoft.com/office/drawing/2014/main" val="2500426141"/>
                    </a:ext>
                  </a:extLst>
                </a:gridCol>
              </a:tblGrid>
              <a:tr h="734859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AR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AR" sz="18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CURACIONES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2701" marR="527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DISTANCIAS GEOGRÁFICAS</a:t>
                      </a:r>
                    </a:p>
                  </a:txBody>
                  <a:tcPr marL="52701" marR="527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1587072"/>
                  </a:ext>
                </a:extLst>
              </a:tr>
              <a:tr h="612457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CENTRO</a:t>
                      </a:r>
                    </a:p>
                  </a:txBody>
                  <a:tcPr marL="52701" marR="527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 5 A 15 KILÓMETROS</a:t>
                      </a:r>
                    </a:p>
                  </a:txBody>
                  <a:tcPr marL="52701" marR="527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MÁS DE 16 KILÓMETROS</a:t>
                      </a:r>
                    </a:p>
                  </a:txBody>
                  <a:tcPr marL="52701" marR="527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769808"/>
                  </a:ext>
                </a:extLst>
              </a:tr>
              <a:tr h="12717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SOLUCIONES</a:t>
                      </a:r>
                    </a:p>
                  </a:txBody>
                  <a:tcPr marL="52701" marR="527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-S. FISIOLÓGICA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-JABÓN BLANCO</a:t>
                      </a:r>
                    </a:p>
                  </a:txBody>
                  <a:tcPr marL="52701" marR="527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-S. FISIOLÓGICA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-JABÓN BLANCO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-YODOPOVIDONA</a:t>
                      </a:r>
                    </a:p>
                  </a:txBody>
                  <a:tcPr marL="52701" marR="527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-S. FISIOLÓGICA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-JABÓN BLANCO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-CLORHEXIDINA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-HIPOCLORITO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-AGUA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-PLANTAS </a:t>
                      </a:r>
                    </a:p>
                  </a:txBody>
                  <a:tcPr marL="52701" marR="527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2699395"/>
                  </a:ext>
                </a:extLst>
              </a:tr>
              <a:tr h="9284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FORMA</a:t>
                      </a:r>
                    </a:p>
                  </a:txBody>
                  <a:tcPr marL="52701" marR="527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-ARRASTRE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-CHORRO</a:t>
                      </a:r>
                    </a:p>
                  </a:txBody>
                  <a:tcPr marL="52701" marR="527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-ARRASTRE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-DE ADENTRO HACIA AFUERA(BARRIDO CIRCULAR)</a:t>
                      </a:r>
                    </a:p>
                  </a:txBody>
                  <a:tcPr marL="52701" marR="527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-ARRASTRE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-DE ADENTRO HACIA AFUERA (BARRIDO CIRCULAR)</a:t>
                      </a:r>
                    </a:p>
                  </a:txBody>
                  <a:tcPr marL="52701" marR="527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7242975"/>
                  </a:ext>
                </a:extLst>
              </a:tr>
              <a:tr h="23316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COBERTURA</a:t>
                      </a:r>
                    </a:p>
                  </a:txBody>
                  <a:tcPr marL="52701" marR="527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-GASAS ESTÉRILES 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-APÓSITOS HÚMEDOS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-VENDAS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-TELA ADHESIVA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2701" marR="527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-GASAS ESTÉRILES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-APÓSITOS HÚMEDOS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-GASAS CON ATB.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-PARCHES ALGINATO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-SULFADIAZINA DE PLATA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-AZÚCAR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-CREMAS USO TÓPICO(EJ: IRUXOL)</a:t>
                      </a:r>
                    </a:p>
                  </a:txBody>
                  <a:tcPr marL="52701" marR="527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-COBERTURA CON PLANTAS (POMADAS,EMPLASTOS,CATAPLASMAS,ETC).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-GASAS Y APÓSITOS SECOS O HUMEDOS ESTÉRILES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-AZÚCAR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-VENDAS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-TELA ADHESIVA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-SULFADIAZINA DE PLATA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AR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2701" marR="527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7298293"/>
                  </a:ext>
                </a:extLst>
              </a:tr>
              <a:tr h="4349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INDICACIÓN</a:t>
                      </a:r>
                    </a:p>
                  </a:txBody>
                  <a:tcPr marL="52701" marR="527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-A VECES</a:t>
                      </a:r>
                    </a:p>
                  </a:txBody>
                  <a:tcPr marL="52701" marR="527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-EN LA MAYORÍA DE LOS CASOS</a:t>
                      </a:r>
                    </a:p>
                  </a:txBody>
                  <a:tcPr marL="52701" marR="527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-NUNCA</a:t>
                      </a:r>
                    </a:p>
                  </a:txBody>
                  <a:tcPr marL="52701" marR="527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629498"/>
                  </a:ext>
                </a:extLst>
              </a:tr>
            </a:tbl>
          </a:graphicData>
        </a:graphic>
      </p:graphicFrame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3335337" y="12684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84205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46849"/>
              </p:ext>
            </p:extLst>
          </p:nvPr>
        </p:nvGraphicFramePr>
        <p:xfrm>
          <a:off x="585786" y="100014"/>
          <a:ext cx="11044240" cy="6596063"/>
        </p:xfrm>
        <a:graphic>
          <a:graphicData uri="http://schemas.openxmlformats.org/drawingml/2006/table">
            <a:tbl>
              <a:tblPr firstRow="1" firstCol="1" bandRow="1"/>
              <a:tblGrid>
                <a:gridCol w="5522120">
                  <a:extLst>
                    <a:ext uri="{9D8B030D-6E8A-4147-A177-3AD203B41FA5}">
                      <a16:colId xmlns:a16="http://schemas.microsoft.com/office/drawing/2014/main" val="2213844938"/>
                    </a:ext>
                  </a:extLst>
                </a:gridCol>
                <a:gridCol w="5522120">
                  <a:extLst>
                    <a:ext uri="{9D8B030D-6E8A-4147-A177-3AD203B41FA5}">
                      <a16:colId xmlns:a16="http://schemas.microsoft.com/office/drawing/2014/main" val="1603489260"/>
                    </a:ext>
                  </a:extLst>
                </a:gridCol>
              </a:tblGrid>
              <a:tr h="11396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A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Conclusiones</a:t>
                      </a:r>
                      <a:endParaRPr lang="es-A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A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A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AR" sz="2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Recomendaciones</a:t>
                      </a:r>
                      <a:endParaRPr lang="es-A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4451159"/>
                  </a:ext>
                </a:extLst>
              </a:tr>
              <a:tr h="531831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AR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nivel de formación disminuye a medida que aumentan las distancias geográficas.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AR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La disponibilidad de materiales a más de 51 kilómetros es nula.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AR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déficit de materiales favorece el consumo de medicina alternativa por parte de la población.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AR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La fitoterapia es una práctica sociocultural dentro del departamento que impacta directamente a la hora de abordar heridas crónicas en las zonas más alejadas del departamento.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AR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Respetar los tratamientos alternativos elegidos por la población.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AR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Incitar a profesionales de salud a gestionar materiales y capacitación.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AR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Unificar criterios asistenciales tomando en cuenta factores socioculturales de la población.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AR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Incorporar normas que tomen en cuenta la aplicación de medicina alternativa.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AR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Promover la educación permanente en salud al personal sanitario del departamento Lavalle.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1592034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292475" y="21415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21101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38213" y="1051033"/>
            <a:ext cx="10515600" cy="861849"/>
          </a:xfrm>
        </p:spPr>
        <p:txBody>
          <a:bodyPr>
            <a:normAutofit/>
          </a:bodyPr>
          <a:lstStyle/>
          <a:p>
            <a:pPr algn="ctr"/>
            <a:r>
              <a:rPr lang="es-AR" sz="3200" b="1" dirty="0">
                <a:latin typeface="Arial" panose="020B0604020202020204" pitchFamily="34" charset="0"/>
                <a:cs typeface="Arial" panose="020B0604020202020204" pitchFamily="34" charset="0"/>
              </a:rPr>
              <a:t>Introducción: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143125"/>
            <a:ext cx="10515600" cy="3800474"/>
          </a:xfrm>
        </p:spPr>
        <p:txBody>
          <a:bodyPr anchor="ctr">
            <a:normAutofit/>
          </a:bodyPr>
          <a:lstStyle/>
          <a:p>
            <a:pPr algn="just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El siguiente trabajo busca describir las diferencias existentes en las prácticas de curaciones de heridas crónicas dentro del departamento de Lavalle, en relación directa con las grandes distancias geográficas y las diferencias culturales que en el mismo existen.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142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819806"/>
            <a:ext cx="10515600" cy="1198179"/>
          </a:xfrm>
        </p:spPr>
        <p:txBody>
          <a:bodyPr>
            <a:normAutofit/>
          </a:bodyPr>
          <a:lstStyle/>
          <a:p>
            <a:pPr algn="ctr"/>
            <a:r>
              <a:rPr lang="es-AR" sz="3200" b="1" dirty="0">
                <a:latin typeface="Arial" panose="020B0604020202020204" pitchFamily="34" charset="0"/>
                <a:cs typeface="Arial" panose="020B0604020202020204" pitchFamily="34" charset="0"/>
              </a:rPr>
              <a:t>Planteo del problema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50124"/>
            <a:ext cx="10515600" cy="4893551"/>
          </a:xfrm>
        </p:spPr>
        <p:txBody>
          <a:bodyPr anchor="ctr">
            <a:normAutofit/>
          </a:bodyPr>
          <a:lstStyle/>
          <a:p>
            <a:pPr algn="just"/>
            <a:r>
              <a:rPr lang="es-AR" b="1" dirty="0">
                <a:latin typeface="Arial" panose="020B0604020202020204" pitchFamily="34" charset="0"/>
                <a:cs typeface="Arial" panose="020B0604020202020204" pitchFamily="34" charset="0"/>
              </a:rPr>
              <a:t>¿Que diferencia y similitudes se encuentran en los cuidados brindados a personas con heridas crónicas, relacionado a técnicas y productos usados en las diferentes practicas de curación en los diversos centros de atención sanitaria del departamento de Lavalle, considerando las distancias geográfica-culturales en el 2018?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784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893379"/>
            <a:ext cx="9756228" cy="1103587"/>
          </a:xfrm>
        </p:spPr>
        <p:txBody>
          <a:bodyPr>
            <a:normAutofit/>
          </a:bodyPr>
          <a:lstStyle/>
          <a:p>
            <a:pPr algn="ctr"/>
            <a:r>
              <a:rPr lang="es-AR" sz="3200" b="1" dirty="0">
                <a:latin typeface="Arial" panose="020B0604020202020204" pitchFamily="34" charset="0"/>
                <a:cs typeface="Arial" panose="020B0604020202020204" pitchFamily="34" charset="0"/>
              </a:rPr>
              <a:t>Objetivo general del estudio: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es-AR" b="1" dirty="0">
                <a:latin typeface="Arial" panose="020B0604020202020204" pitchFamily="34" charset="0"/>
                <a:cs typeface="Arial" panose="020B0604020202020204" pitchFamily="34" charset="0"/>
              </a:rPr>
              <a:t>Describir las similitudes y diferencias en las practicas empleadas para la curación de heridas crónicas, y los diferentes materiales y/o productos aplicables para los cuidados de tal, relacionado directamente a las distancias geográfica y culturales existente entre los centros de atención sanitaria del departamento.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162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Diagrama 15"/>
          <p:cNvGraphicFramePr/>
          <p:nvPr>
            <p:extLst>
              <p:ext uri="{D42A27DB-BD31-4B8C-83A1-F6EECF244321}">
                <p14:modId xmlns:p14="http://schemas.microsoft.com/office/powerpoint/2010/main" val="2465911"/>
              </p:ext>
            </p:extLst>
          </p:nvPr>
        </p:nvGraphicFramePr>
        <p:xfrm>
          <a:off x="472966" y="315310"/>
          <a:ext cx="11466786" cy="6316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5419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714375" y="179249"/>
            <a:ext cx="10801351" cy="6678751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Diseño metodológico</a:t>
            </a:r>
          </a:p>
          <a:p>
            <a:pPr>
              <a:lnSpc>
                <a:spcPct val="150000"/>
              </a:lnSpc>
            </a:pP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Tipo de estudio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: descriptivo, correlacional, mixto, transversal.</a:t>
            </a:r>
          </a:p>
          <a:p>
            <a:pPr>
              <a:lnSpc>
                <a:spcPct val="150000"/>
              </a:lnSpc>
            </a:pP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Área de estudio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Universo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:  enfermeros/as y curadores/as de cada centro asistencial.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Población: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 30 enfermeros/as y curadores/as que trabajan en los distintos centros asistenciales del departamento de Lavalle.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Muestra: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un enfermero/a o curador/a por cada centro asistencial.</a:t>
            </a:r>
          </a:p>
          <a:p>
            <a:pPr>
              <a:lnSpc>
                <a:spcPct val="150000"/>
              </a:lnSpc>
            </a:pP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599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500188"/>
            <a:ext cx="10515600" cy="512921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s-AR" sz="2400" b="1" dirty="0">
                <a:latin typeface="Arial" panose="020B0604020202020204" pitchFamily="34" charset="0"/>
                <a:cs typeface="Arial" panose="020B0604020202020204" pitchFamily="34" charset="0"/>
              </a:rPr>
              <a:t>Variables: 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sociodemográficas, edilicias, geográficas,  prestadores de servicios de salud, capacitación de heridas crónicas, promoción, prevención y curación de heridas crónicas.</a:t>
            </a:r>
          </a:p>
          <a:p>
            <a:pPr>
              <a:lnSpc>
                <a:spcPct val="150000"/>
              </a:lnSpc>
            </a:pPr>
            <a:r>
              <a:rPr lang="es-AR" sz="2400" b="1" dirty="0">
                <a:latin typeface="Arial" panose="020B0604020202020204" pitchFamily="34" charset="0"/>
                <a:cs typeface="Arial" panose="020B0604020202020204" pitchFamily="34" charset="0"/>
              </a:rPr>
              <a:t>Instrumento de recolección de datos: 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encuesta cerrada y una pregunta abierta.</a:t>
            </a:r>
          </a:p>
          <a:p>
            <a:pPr>
              <a:lnSpc>
                <a:spcPct val="150000"/>
              </a:lnSpc>
            </a:pPr>
            <a:r>
              <a:rPr lang="es-AR" sz="2400" b="1" dirty="0">
                <a:latin typeface="Arial" panose="020B0604020202020204" pitchFamily="34" charset="0"/>
                <a:cs typeface="Arial" panose="020B0604020202020204" pitchFamily="34" charset="0"/>
              </a:rPr>
              <a:t>Análisis, procesamiento y presentación de datos: </a:t>
            </a:r>
            <a:r>
              <a:rPr lang="es-AR" sz="2400" dirty="0">
                <a:latin typeface="Arial" panose="020B0604020202020204" pitchFamily="34" charset="0"/>
                <a:cs typeface="Arial" panose="020B0604020202020204" pitchFamily="34" charset="0"/>
              </a:rPr>
              <a:t>se expresan los resultados en forma cuantitativa mediante tablas y gráficos y la pregunta abierta a través de un cuadro comparativo.</a:t>
            </a:r>
          </a:p>
          <a:p>
            <a:endParaRPr lang="es-A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839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38711" y="21271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AR" sz="2800" b="1" dirty="0">
                <a:latin typeface="Arial" panose="020B0604020202020204" pitchFamily="34" charset="0"/>
                <a:cs typeface="Arial" panose="020B0604020202020204" pitchFamily="34" charset="0"/>
              </a:rPr>
              <a:t>Distribución geográfica de la población encuestada</a:t>
            </a:r>
            <a:br>
              <a:rPr lang="es-AR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AR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AR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A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61707325"/>
              </p:ext>
            </p:extLst>
          </p:nvPr>
        </p:nvGraphicFramePr>
        <p:xfrm>
          <a:off x="681037" y="1328738"/>
          <a:ext cx="5181600" cy="4773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-67235" y="-31775"/>
            <a:ext cx="12259235" cy="4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graphicFrame>
        <p:nvGraphicFramePr>
          <p:cNvPr id="9" name="Marcador de contenido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28181779"/>
              </p:ext>
            </p:extLst>
          </p:nvPr>
        </p:nvGraphicFramePr>
        <p:xfrm>
          <a:off x="6253636" y="1328735"/>
          <a:ext cx="5018727" cy="4854826"/>
        </p:xfrm>
        <a:graphic>
          <a:graphicData uri="http://schemas.openxmlformats.org/drawingml/2006/table">
            <a:tbl>
              <a:tblPr firstRow="1" firstCol="1" bandRow="1"/>
              <a:tblGrid>
                <a:gridCol w="1484998">
                  <a:extLst>
                    <a:ext uri="{9D8B030D-6E8A-4147-A177-3AD203B41FA5}">
                      <a16:colId xmlns:a16="http://schemas.microsoft.com/office/drawing/2014/main" val="393086082"/>
                    </a:ext>
                  </a:extLst>
                </a:gridCol>
                <a:gridCol w="956186">
                  <a:extLst>
                    <a:ext uri="{9D8B030D-6E8A-4147-A177-3AD203B41FA5}">
                      <a16:colId xmlns:a16="http://schemas.microsoft.com/office/drawing/2014/main" val="385552932"/>
                    </a:ext>
                  </a:extLst>
                </a:gridCol>
                <a:gridCol w="859181">
                  <a:extLst>
                    <a:ext uri="{9D8B030D-6E8A-4147-A177-3AD203B41FA5}">
                      <a16:colId xmlns:a16="http://schemas.microsoft.com/office/drawing/2014/main" val="563129767"/>
                    </a:ext>
                  </a:extLst>
                </a:gridCol>
                <a:gridCol w="859181">
                  <a:extLst>
                    <a:ext uri="{9D8B030D-6E8A-4147-A177-3AD203B41FA5}">
                      <a16:colId xmlns:a16="http://schemas.microsoft.com/office/drawing/2014/main" val="1694569032"/>
                    </a:ext>
                  </a:extLst>
                </a:gridCol>
                <a:gridCol w="859181">
                  <a:extLst>
                    <a:ext uri="{9D8B030D-6E8A-4147-A177-3AD203B41FA5}">
                      <a16:colId xmlns:a16="http://schemas.microsoft.com/office/drawing/2014/main" val="3835227468"/>
                    </a:ext>
                  </a:extLst>
                </a:gridCol>
              </a:tblGrid>
              <a:tr h="274118">
                <a:tc gridSpan="5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Distancia geográfica entre lugar de trabajo /centro departamento Lavalle</a:t>
                      </a:r>
                      <a:endParaRPr lang="es-AR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66" marR="59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2926056"/>
                  </a:ext>
                </a:extLst>
              </a:tr>
              <a:tr h="3124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AR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66" marR="59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s-ES" sz="1000" baseline="-25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s-AR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66" marR="59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s-ES" sz="1000" baseline="-25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s-AR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66" marR="59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s-ES" sz="1000" baseline="-25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s-AR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66" marR="59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es-AR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66" marR="59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2337625"/>
                  </a:ext>
                </a:extLst>
              </a:tr>
              <a:tr h="53353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Centro departamento Lavalle</a:t>
                      </a:r>
                      <a:endParaRPr lang="es-AR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66" marR="59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AR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66" marR="59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0,17</a:t>
                      </a:r>
                      <a:endParaRPr lang="es-AR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66" marR="59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AR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66" marR="59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17%</a:t>
                      </a:r>
                      <a:endParaRPr lang="es-AR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66" marR="59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8356672"/>
                  </a:ext>
                </a:extLst>
              </a:tr>
              <a:tr h="53353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Entre 5 a 15 km. Del centro departamental</a:t>
                      </a:r>
                      <a:endParaRPr lang="es-AR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66" marR="59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s-AR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66" marR="59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es-AR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66" marR="59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s-AR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66" marR="59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30%</a:t>
                      </a:r>
                      <a:endParaRPr lang="es-AR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66" marR="59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591117"/>
                  </a:ext>
                </a:extLst>
              </a:tr>
              <a:tr h="53353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Entre 16 a 30 km. Del centro departamental</a:t>
                      </a:r>
                      <a:endParaRPr lang="es-AR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66" marR="59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AR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66" marR="59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0,33</a:t>
                      </a:r>
                      <a:endParaRPr lang="es-AR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66" marR="59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es-AR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66" marR="59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33%</a:t>
                      </a:r>
                      <a:endParaRPr lang="es-AR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66" marR="59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8257582"/>
                  </a:ext>
                </a:extLst>
              </a:tr>
              <a:tr h="53353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Entre 31 a 50 km. Del centro departamental</a:t>
                      </a:r>
                      <a:endParaRPr lang="es-AR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66" marR="59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AR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66" marR="59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0,03</a:t>
                      </a:r>
                      <a:endParaRPr lang="es-AR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66" marR="59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s-AR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66" marR="59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3%</a:t>
                      </a:r>
                      <a:endParaRPr lang="es-AR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66" marR="59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8689881"/>
                  </a:ext>
                </a:extLst>
              </a:tr>
              <a:tr h="53353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Entre 51 a 100 km. Del centro departamental</a:t>
                      </a:r>
                      <a:endParaRPr lang="es-AR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66" marR="59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AR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66" marR="59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0,066</a:t>
                      </a:r>
                      <a:endParaRPr lang="es-AR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66" marR="59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s-AR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66" marR="59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7%</a:t>
                      </a:r>
                      <a:endParaRPr lang="es-AR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66" marR="59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1707351"/>
                  </a:ext>
                </a:extLst>
              </a:tr>
              <a:tr h="80029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Entre 101 a 200 km. Del centro departamental</a:t>
                      </a:r>
                      <a:endParaRPr lang="es-AR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66" marR="59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AR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66" marR="59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0,06</a:t>
                      </a:r>
                      <a:endParaRPr lang="es-AR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66" marR="59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es-AR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66" marR="59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7%</a:t>
                      </a:r>
                      <a:endParaRPr lang="es-AR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66" marR="59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3412887"/>
                  </a:ext>
                </a:extLst>
              </a:tr>
              <a:tr h="53353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Más de 200 km. Del centro departamental.</a:t>
                      </a:r>
                      <a:endParaRPr lang="es-AR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66" marR="59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AR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66" marR="59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0,03</a:t>
                      </a:r>
                      <a:endParaRPr lang="es-AR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66" marR="59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s-AR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66" marR="59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3%</a:t>
                      </a:r>
                      <a:endParaRPr lang="es-AR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66" marR="59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6078712"/>
                  </a:ext>
                </a:extLst>
              </a:tr>
              <a:tr h="266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</a:t>
                      </a:r>
                      <a:endParaRPr lang="es-AR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66" marR="59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s-AR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66" marR="59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0,99</a:t>
                      </a:r>
                      <a:endParaRPr lang="es-AR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66" marR="59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s-AR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66" marR="59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s-AR" sz="1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66" marR="59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5501929"/>
                  </a:ext>
                </a:extLst>
              </a:tr>
            </a:tbl>
          </a:graphicData>
        </a:graphic>
      </p:graphicFrame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47692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AR" sz="1800" b="1" dirty="0">
                <a:latin typeface="Arial" panose="020B0604020202020204" pitchFamily="34" charset="0"/>
                <a:cs typeface="Arial" panose="020B0604020202020204" pitchFamily="34" charset="0"/>
              </a:rPr>
              <a:t>Resultados: punto de referencia centro del departamento Lavalle (Villa Tulumaya).</a:t>
            </a:r>
            <a:br>
              <a:rPr lang="es-AR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1800" dirty="0">
                <a:latin typeface="Arial" panose="020B0604020202020204" pitchFamily="34" charset="0"/>
                <a:cs typeface="Arial" panose="020B0604020202020204" pitchFamily="34" charset="0"/>
              </a:rPr>
              <a:t>1-El 33% son licenciados (11/30).</a:t>
            </a:r>
            <a:br>
              <a:rPr lang="es-AR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1800" dirty="0">
                <a:latin typeface="Arial" panose="020B0604020202020204" pitchFamily="34" charset="0"/>
                <a:cs typeface="Arial" panose="020B0604020202020204" pitchFamily="34" charset="0"/>
              </a:rPr>
              <a:t>2-El 100% de los licenciados trabajan a no más de 30 km. </a:t>
            </a:r>
            <a:br>
              <a:rPr lang="es-AR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1800" dirty="0">
                <a:latin typeface="Arial" panose="020B0604020202020204" pitchFamily="34" charset="0"/>
                <a:cs typeface="Arial" panose="020B0604020202020204" pitchFamily="34" charset="0"/>
              </a:rPr>
              <a:t>3-El 20%  son no profesionales (auxiliares, curadores).</a:t>
            </a:r>
            <a:br>
              <a:rPr lang="es-AR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1800" dirty="0">
                <a:latin typeface="Arial" panose="020B0604020202020204" pitchFamily="34" charset="0"/>
                <a:cs typeface="Arial" panose="020B0604020202020204" pitchFamily="34" charset="0"/>
              </a:rPr>
              <a:t>4-El 100% de los no profesionales trabaja a más de 51 km. </a:t>
            </a:r>
            <a:br>
              <a:rPr lang="es-AR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1800" dirty="0">
                <a:latin typeface="Arial" panose="020B0604020202020204" pitchFamily="34" charset="0"/>
                <a:cs typeface="Arial" panose="020B0604020202020204" pitchFamily="34" charset="0"/>
              </a:rPr>
              <a:t>5-El 47% son enfermeros profesionales (14/30).</a:t>
            </a:r>
            <a:br>
              <a:rPr lang="es-AR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1800" dirty="0">
                <a:latin typeface="Arial" panose="020B0604020202020204" pitchFamily="34" charset="0"/>
                <a:cs typeface="Arial" panose="020B0604020202020204" pitchFamily="34" charset="0"/>
              </a:rPr>
              <a:t>6-El 78% trabaja a no más de 30 km. El 22% restante trabaja a más de 30 km.</a:t>
            </a:r>
            <a:endParaRPr lang="es-AR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graphicFrame>
        <p:nvGraphicFramePr>
          <p:cNvPr id="13" name="Marcador de contenido 12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907687658"/>
              </p:ext>
            </p:extLst>
          </p:nvPr>
        </p:nvGraphicFramePr>
        <p:xfrm>
          <a:off x="6364601" y="2200275"/>
          <a:ext cx="4990789" cy="3989389"/>
        </p:xfrm>
        <a:graphic>
          <a:graphicData uri="http://schemas.openxmlformats.org/drawingml/2006/table">
            <a:tbl>
              <a:tblPr firstRow="1" firstCol="1" bandRow="1"/>
              <a:tblGrid>
                <a:gridCol w="1130308">
                  <a:extLst>
                    <a:ext uri="{9D8B030D-6E8A-4147-A177-3AD203B41FA5}">
                      <a16:colId xmlns:a16="http://schemas.microsoft.com/office/drawing/2014/main" val="4082083796"/>
                    </a:ext>
                  </a:extLst>
                </a:gridCol>
                <a:gridCol w="898634">
                  <a:extLst>
                    <a:ext uri="{9D8B030D-6E8A-4147-A177-3AD203B41FA5}">
                      <a16:colId xmlns:a16="http://schemas.microsoft.com/office/drawing/2014/main" val="214705501"/>
                    </a:ext>
                  </a:extLst>
                </a:gridCol>
                <a:gridCol w="1292853">
                  <a:extLst>
                    <a:ext uri="{9D8B030D-6E8A-4147-A177-3AD203B41FA5}">
                      <a16:colId xmlns:a16="http://schemas.microsoft.com/office/drawing/2014/main" val="3651021390"/>
                    </a:ext>
                  </a:extLst>
                </a:gridCol>
                <a:gridCol w="683577">
                  <a:extLst>
                    <a:ext uri="{9D8B030D-6E8A-4147-A177-3AD203B41FA5}">
                      <a16:colId xmlns:a16="http://schemas.microsoft.com/office/drawing/2014/main" val="1737624261"/>
                    </a:ext>
                  </a:extLst>
                </a:gridCol>
                <a:gridCol w="502815">
                  <a:extLst>
                    <a:ext uri="{9D8B030D-6E8A-4147-A177-3AD203B41FA5}">
                      <a16:colId xmlns:a16="http://schemas.microsoft.com/office/drawing/2014/main" val="195833630"/>
                    </a:ext>
                  </a:extLst>
                </a:gridCol>
                <a:gridCol w="482602">
                  <a:extLst>
                    <a:ext uri="{9D8B030D-6E8A-4147-A177-3AD203B41FA5}">
                      <a16:colId xmlns:a16="http://schemas.microsoft.com/office/drawing/2014/main" val="3780330910"/>
                    </a:ext>
                  </a:extLst>
                </a:gridCol>
              </a:tblGrid>
              <a:tr h="285030">
                <a:tc row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Distancia</a:t>
                      </a:r>
                      <a:endParaRPr lang="es-AR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AR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Nivel de formación</a:t>
                      </a:r>
                      <a:endParaRPr lang="es-AR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232994"/>
                  </a:ext>
                </a:extLst>
              </a:tr>
              <a:tr h="447757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Auxiliar</a:t>
                      </a:r>
                      <a:endParaRPr lang="es-AR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Enfermero Profesional</a:t>
                      </a:r>
                      <a:endParaRPr lang="es-AR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Lincenciado </a:t>
                      </a:r>
                      <a:endParaRPr lang="es-AR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otro</a:t>
                      </a:r>
                      <a:endParaRPr lang="es-AR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total</a:t>
                      </a:r>
                      <a:endParaRPr lang="es-AR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7790519"/>
                  </a:ext>
                </a:extLst>
              </a:tr>
              <a:tr h="28503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Centro</a:t>
                      </a:r>
                      <a:endParaRPr lang="es-AR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AR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AR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AR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AR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AR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853634"/>
                  </a:ext>
                </a:extLst>
              </a:tr>
              <a:tr h="44775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Entre 5 a 15 kilómetros</a:t>
                      </a:r>
                      <a:endParaRPr lang="es-AR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AR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AR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AR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AR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s-AR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270980"/>
                  </a:ext>
                </a:extLst>
              </a:tr>
              <a:tr h="44775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Entre 16 a 30 kilómetros</a:t>
                      </a:r>
                      <a:endParaRPr lang="es-AR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AR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s-AR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AR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AR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AR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1260515"/>
                  </a:ext>
                </a:extLst>
              </a:tr>
              <a:tr h="44775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Entre 31 a 50 kilómetros</a:t>
                      </a:r>
                      <a:endParaRPr lang="es-AR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AR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AR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AR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AR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AR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787311"/>
                  </a:ext>
                </a:extLst>
              </a:tr>
              <a:tr h="44775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Entre 51 a 100 kilómetros</a:t>
                      </a:r>
                      <a:endParaRPr lang="es-AR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AR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AR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AR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AR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AR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1066864"/>
                  </a:ext>
                </a:extLst>
              </a:tr>
              <a:tr h="44775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Entre 101 a 200 kilómetros</a:t>
                      </a:r>
                      <a:endParaRPr lang="es-AR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AR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AR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AR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AR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AR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1074662"/>
                  </a:ext>
                </a:extLst>
              </a:tr>
              <a:tr h="44775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Más de 200 kilómetros</a:t>
                      </a:r>
                      <a:endParaRPr lang="es-AR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AR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AR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AR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AR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AR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8080550"/>
                  </a:ext>
                </a:extLst>
              </a:tr>
              <a:tr h="28503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total</a:t>
                      </a:r>
                      <a:endParaRPr lang="es-AR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AR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s-AR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s-AR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AR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s-AR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05" marR="3350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9932682"/>
                  </a:ext>
                </a:extLst>
              </a:tr>
            </a:tbl>
          </a:graphicData>
        </a:graphic>
      </p:graphicFrame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graphicFrame>
        <p:nvGraphicFramePr>
          <p:cNvPr id="22" name="Marcador de contenido 21">
            <a:extLst>
              <a:ext uri="{FF2B5EF4-FFF2-40B4-BE49-F238E27FC236}">
                <a16:creationId xmlns:a16="http://schemas.microsoft.com/office/drawing/2014/main" id="{67ECFFDF-AE1E-4664-B639-FCEFDBC1226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02152220"/>
              </p:ext>
            </p:extLst>
          </p:nvPr>
        </p:nvGraphicFramePr>
        <p:xfrm>
          <a:off x="938213" y="2200275"/>
          <a:ext cx="5157787" cy="39893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454136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2259</TotalTime>
  <Words>965</Words>
  <Application>Microsoft Office PowerPoint</Application>
  <PresentationFormat>Panorámica</PresentationFormat>
  <Paragraphs>262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de Office</vt:lpstr>
      <vt:lpstr>Presentación de PowerPoint</vt:lpstr>
      <vt:lpstr>Introducción:</vt:lpstr>
      <vt:lpstr>Planteo del problema:</vt:lpstr>
      <vt:lpstr>Objetivo general del estudio:</vt:lpstr>
      <vt:lpstr>Presentación de PowerPoint</vt:lpstr>
      <vt:lpstr>Presentación de PowerPoint</vt:lpstr>
      <vt:lpstr>Presentación de PowerPoint</vt:lpstr>
      <vt:lpstr>Distribución geográfica de la población encuestada   </vt:lpstr>
      <vt:lpstr>Resultados: punto de referencia centro del departamento Lavalle (Villa Tulumaya). 1-El 33% son licenciados (11/30). 2-El 100% de los licenciados trabajan a no más de 30 km.  3-El 20%  son no profesionales (auxiliares, curadores). 4-El 100% de los no profesionales trabaja a más de 51 km.  5-El 47% son enfermeros profesionales (14/30). 6-El 78% trabaja a no más de 30 km. El 22% restante trabaja a más de 30 km.</vt:lpstr>
      <vt:lpstr>Resultados: Punto de referencia centro del departamento de Lavalle (Villa Tulumaya). 1-El 100% de los encuestados (3/3) que trabajan a más de 100 km NUNCA cuentan con materiales para realizar curaciones. 2-En un rango de distancia entre el centro y 50 km el 26,6% (8/30) cuentan SIEMPRE con materiales para realizar curaciones.  3-El 56% de los encuestados (17/30) NO SIEMPRE cuenta con materiales para realizar la curación. 4-Ese 56 % se encuentra distribuido en un rango de distancia entre el centro del departamento y 30 km.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 NACIONAL DE CUYO FACULTAD DE CIENCIAS MEDICAS ESCUELA DE ENFERMERIA CICLO LICENCIATURA DE ENFERMERIA SEDE FACULTAD DE CIENCIAS MEDICAS TESIS FINAL</dc:title>
  <dc:creator>natibcruz@hotmail.com;CAROLINA GONZALEZ</dc:creator>
  <cp:lastModifiedBy>Mauro Galbani</cp:lastModifiedBy>
  <cp:revision>60</cp:revision>
  <dcterms:created xsi:type="dcterms:W3CDTF">2019-06-30T20:22:41Z</dcterms:created>
  <dcterms:modified xsi:type="dcterms:W3CDTF">2019-07-21T15:11:30Z</dcterms:modified>
</cp:coreProperties>
</file>