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</p:sldIdLst>
  <p:sldSz cx="9144000" cy="6858000" type="screen4x3"/>
  <p:notesSz cx="7010400" cy="92964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9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AR" sz="1400" dirty="0"/>
              <a:t>ANTIGUEDAD</a:t>
            </a:r>
            <a:r>
              <a:rPr lang="es-AR" sz="1400" baseline="0" dirty="0"/>
              <a:t> LABORAL EN EL SERVICIO DE </a:t>
            </a:r>
            <a:r>
              <a:rPr lang="es-AR" sz="1400" baseline="0" dirty="0" smtClean="0"/>
              <a:t>UTI</a:t>
            </a:r>
            <a:endParaRPr lang="es-AR" sz="1400" dirty="0"/>
          </a:p>
        </c:rich>
      </c:tx>
      <c:layout/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invertIfNegative val="0"/>
          <c:cat>
            <c:multiLvlStrRef>
              <c:f>Hoja2!$U$1:$X$2</c:f>
              <c:multiLvlStrCache>
                <c:ptCount val="4"/>
                <c:lvl>
                  <c:pt idx="0">
                    <c:v>A)1 a 5</c:v>
                  </c:pt>
                  <c:pt idx="1">
                    <c:v>B)6 a 10</c:v>
                  </c:pt>
                  <c:pt idx="2">
                    <c:v>C)11 a 15</c:v>
                  </c:pt>
                  <c:pt idx="3">
                    <c:v>D)Más de 16</c:v>
                  </c:pt>
                </c:lvl>
                <c:lvl>
                  <c:pt idx="0">
                    <c:v>Columna1</c:v>
                  </c:pt>
                  <c:pt idx="1">
                    <c:v>Columna2</c:v>
                  </c:pt>
                  <c:pt idx="2">
                    <c:v>Columna3</c:v>
                  </c:pt>
                  <c:pt idx="3">
                    <c:v>Columna4</c:v>
                  </c:pt>
                </c:lvl>
              </c:multiLvlStrCache>
            </c:multiLvlStrRef>
          </c:cat>
          <c:val>
            <c:numRef>
              <c:f>Hoja2!$U$3:$X$3</c:f>
              <c:numCache>
                <c:formatCode>General</c:formatCode>
                <c:ptCount val="4"/>
                <c:pt idx="0">
                  <c:v>21</c:v>
                </c:pt>
                <c:pt idx="1">
                  <c:v>8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72224128"/>
        <c:axId val="72247168"/>
        <c:axId val="97393728"/>
      </c:bar3DChart>
      <c:catAx>
        <c:axId val="722241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AÑOS</a:t>
                </a:r>
              </a:p>
            </c:rich>
          </c:tx>
          <c:layout/>
          <c:overlay val="0"/>
        </c:title>
        <c:numFmt formatCode="General" sourceLinked="0"/>
        <c:majorTickMark val="none"/>
        <c:minorTickMark val="none"/>
        <c:tickLblPos val="nextTo"/>
        <c:crossAx val="72247168"/>
        <c:crosses val="autoZero"/>
        <c:auto val="1"/>
        <c:lblAlgn val="ctr"/>
        <c:lblOffset val="100"/>
        <c:noMultiLvlLbl val="0"/>
      </c:catAx>
      <c:valAx>
        <c:axId val="7224716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CANTIDAD DE ENFERMEROS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2224128"/>
        <c:crosses val="autoZero"/>
        <c:crossBetween val="between"/>
      </c:valAx>
      <c:serAx>
        <c:axId val="97393728"/>
        <c:scaling>
          <c:orientation val="minMax"/>
        </c:scaling>
        <c:delete val="1"/>
        <c:axPos val="b"/>
        <c:majorTickMark val="out"/>
        <c:minorTickMark val="none"/>
        <c:tickLblPos val="nextTo"/>
        <c:crossAx val="72247168"/>
        <c:crosses val="autoZero"/>
      </c:ser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45"/>
    </mc:Choice>
    <mc:Fallback>
      <c:style val="45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multiLvlStrRef>
              <c:f>Hoja2!$AP$1:$AS$2</c:f>
              <c:multiLvlStrCache>
                <c:ptCount val="4"/>
                <c:lvl>
                  <c:pt idx="0">
                    <c:v>A)Menos de 1 año</c:v>
                  </c:pt>
                  <c:pt idx="1">
                    <c:v>B)2 a 3 años </c:v>
                  </c:pt>
                  <c:pt idx="2">
                    <c:v>C)Más de 4 años</c:v>
                  </c:pt>
                  <c:pt idx="3">
                    <c:v>D)Nunca </c:v>
                  </c:pt>
                </c:lvl>
                <c:lvl>
                  <c:pt idx="0">
                    <c:v>CAPACITACION EN DIALISIS PERITONEAL </c:v>
                  </c:pt>
                </c:lvl>
              </c:multiLvlStrCache>
            </c:multiLvlStrRef>
          </c:cat>
          <c:val>
            <c:numRef>
              <c:f>Hoja2!$AP$3:$AS$3</c:f>
              <c:numCache>
                <c:formatCode>General</c:formatCode>
                <c:ptCount val="4"/>
                <c:pt idx="0">
                  <c:v>2</c:v>
                </c:pt>
                <c:pt idx="1">
                  <c:v>6</c:v>
                </c:pt>
                <c:pt idx="2">
                  <c:v>2</c:v>
                </c:pt>
                <c:pt idx="3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707584"/>
        <c:axId val="104709120"/>
      </c:barChart>
      <c:catAx>
        <c:axId val="1047075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4709120"/>
        <c:crosses val="autoZero"/>
        <c:auto val="1"/>
        <c:lblAlgn val="ctr"/>
        <c:lblOffset val="100"/>
        <c:noMultiLvlLbl val="0"/>
      </c:catAx>
      <c:valAx>
        <c:axId val="1047091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47075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AR"/>
              <a:t>NIVEL DE FORMACION - CAPACITACION EN DP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CAPACITACION    &lt;1 AÑO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Hoja1!$A$2:$A$5</c:f>
              <c:strCache>
                <c:ptCount val="3"/>
                <c:pt idx="0">
                  <c:v>Auxiliar en enfermería</c:v>
                </c:pt>
                <c:pt idx="1">
                  <c:v>Enfermera/o profesional</c:v>
                </c:pt>
                <c:pt idx="2">
                  <c:v>Licenciada/o en enfermería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CAPACITACION     2-3 AÑOS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Hoja1!$A$2:$A$5</c:f>
              <c:strCache>
                <c:ptCount val="3"/>
                <c:pt idx="0">
                  <c:v>Auxiliar en enfermería</c:v>
                </c:pt>
                <c:pt idx="1">
                  <c:v>Enfermera/o profesional</c:v>
                </c:pt>
                <c:pt idx="2">
                  <c:v>Licenciada/o en enfermería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0</c:v>
                </c:pt>
                <c:pt idx="1">
                  <c:v>3</c:v>
                </c:pt>
                <c:pt idx="2">
                  <c:v>3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CAPACITACION    &gt;4 AÑOS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Hoja1!$A$2:$A$5</c:f>
              <c:strCache>
                <c:ptCount val="3"/>
                <c:pt idx="0">
                  <c:v>Auxiliar en enfermería</c:v>
                </c:pt>
                <c:pt idx="1">
                  <c:v>Enfermera/o profesional</c:v>
                </c:pt>
                <c:pt idx="2">
                  <c:v>Licenciada/o en enfermería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</c:v>
                </c:pt>
              </c:numCache>
            </c:numRef>
          </c:val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CAPACITACION NUNCA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Hoja1!$A$2:$A$5</c:f>
              <c:strCache>
                <c:ptCount val="3"/>
                <c:pt idx="0">
                  <c:v>Auxiliar en enfermería</c:v>
                </c:pt>
                <c:pt idx="1">
                  <c:v>Enfermera/o profesional</c:v>
                </c:pt>
                <c:pt idx="2">
                  <c:v>Licenciada/o en enfermería</c:v>
                </c:pt>
              </c:strCache>
            </c:strRef>
          </c:cat>
          <c:val>
            <c:numRef>
              <c:f>Hoja1!$E$2:$E$5</c:f>
              <c:numCache>
                <c:formatCode>General</c:formatCode>
                <c:ptCount val="4"/>
                <c:pt idx="0">
                  <c:v>0</c:v>
                </c:pt>
                <c:pt idx="1">
                  <c:v>11</c:v>
                </c:pt>
                <c:pt idx="2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1747584"/>
        <c:axId val="61749120"/>
        <c:axId val="0"/>
      </c:bar3DChart>
      <c:catAx>
        <c:axId val="61747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61749120"/>
        <c:crosses val="autoZero"/>
        <c:auto val="1"/>
        <c:lblAlgn val="ctr"/>
        <c:lblOffset val="100"/>
        <c:noMultiLvlLbl val="0"/>
      </c:catAx>
      <c:valAx>
        <c:axId val="61749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61747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AR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/>
              <a:t>ANTIGUEDAD LABORAL - COMPLICACIONES MECANICAS 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PERITONITIS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cat>
            <c:strRef>
              <c:f>Hoja1!$A$2:$A$5</c:f>
              <c:strCache>
                <c:ptCount val="4"/>
                <c:pt idx="0">
                  <c:v>&lt;2 años</c:v>
                </c:pt>
                <c:pt idx="1">
                  <c:v>3-5 años</c:v>
                </c:pt>
                <c:pt idx="2">
                  <c:v>6-8 años</c:v>
                </c:pt>
                <c:pt idx="3">
                  <c:v>&gt;9 años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</c:v>
                </c:pt>
                <c:pt idx="1">
                  <c:v>4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OBESIDAD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Hoja1!$A$2:$A$5</c:f>
              <c:strCache>
                <c:ptCount val="4"/>
                <c:pt idx="0">
                  <c:v>&lt;2 años</c:v>
                </c:pt>
                <c:pt idx="1">
                  <c:v>3-5 años</c:v>
                </c:pt>
                <c:pt idx="2">
                  <c:v>6-8 años</c:v>
                </c:pt>
                <c:pt idx="3">
                  <c:v>&gt;9 años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OSTRUCCION DE ENTRADA/SALIDA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accent3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3">
                  <a:lumMod val="75000"/>
                </a:schemeClr>
              </a:contourClr>
            </a:sp3d>
          </c:spPr>
          <c:invertIfNegative val="0"/>
          <c:cat>
            <c:strRef>
              <c:f>Hoja1!$A$2:$A$5</c:f>
              <c:strCache>
                <c:ptCount val="4"/>
                <c:pt idx="0">
                  <c:v>&lt;2 años</c:v>
                </c:pt>
                <c:pt idx="1">
                  <c:v>3-5 años</c:v>
                </c:pt>
                <c:pt idx="2">
                  <c:v>6-8 años</c:v>
                </c:pt>
                <c:pt idx="3">
                  <c:v>&gt;9 años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8</c:v>
                </c:pt>
                <c:pt idx="1">
                  <c:v>8</c:v>
                </c:pt>
                <c:pt idx="2">
                  <c:v>6</c:v>
                </c:pt>
                <c:pt idx="3">
                  <c:v>4</c:v>
                </c:pt>
              </c:numCache>
            </c:numRef>
          </c:val>
          <c:shape val="pyramid"/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DESHIDRATACION 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accent4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4">
                  <a:lumMod val="75000"/>
                </a:schemeClr>
              </a:contourClr>
            </a:sp3d>
          </c:spPr>
          <c:invertIfNegative val="0"/>
          <c:cat>
            <c:strRef>
              <c:f>Hoja1!$A$2:$A$5</c:f>
              <c:strCache>
                <c:ptCount val="4"/>
                <c:pt idx="0">
                  <c:v>&lt;2 años</c:v>
                </c:pt>
                <c:pt idx="1">
                  <c:v>3-5 años</c:v>
                </c:pt>
                <c:pt idx="2">
                  <c:v>6-8 años</c:v>
                </c:pt>
                <c:pt idx="3">
                  <c:v>&gt;9 años</c:v>
                </c:pt>
              </c:strCache>
            </c:strRef>
          </c:cat>
          <c:val>
            <c:numRef>
              <c:f>Hoja1!$E$2:$E$5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INFECCIONES DE ORIFICIODE SALIDA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accent5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5">
                  <a:lumMod val="75000"/>
                </a:schemeClr>
              </a:contourClr>
            </a:sp3d>
          </c:spPr>
          <c:invertIfNegative val="0"/>
          <c:cat>
            <c:strRef>
              <c:f>Hoja1!$A$2:$A$5</c:f>
              <c:strCache>
                <c:ptCount val="4"/>
                <c:pt idx="0">
                  <c:v>&lt;2 años</c:v>
                </c:pt>
                <c:pt idx="1">
                  <c:v>3-5 años</c:v>
                </c:pt>
                <c:pt idx="2">
                  <c:v>6-8 años</c:v>
                </c:pt>
                <c:pt idx="3">
                  <c:v>&gt;9 años</c:v>
                </c:pt>
              </c:strCache>
            </c:strRef>
          </c:cat>
          <c:val>
            <c:numRef>
              <c:f>Hoja1!$F$2:$F$5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hape val="pyramid"/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FUGA DE LIQUIDO PERITONEAL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6">
                  <a:lumMod val="75000"/>
                </a:schemeClr>
              </a:contourClr>
            </a:sp3d>
          </c:spPr>
          <c:invertIfNegative val="0"/>
          <c:cat>
            <c:strRef>
              <c:f>Hoja1!$A$2:$A$5</c:f>
              <c:strCache>
                <c:ptCount val="4"/>
                <c:pt idx="0">
                  <c:v>&lt;2 años</c:v>
                </c:pt>
                <c:pt idx="1">
                  <c:v>3-5 años</c:v>
                </c:pt>
                <c:pt idx="2">
                  <c:v>6-8 años</c:v>
                </c:pt>
                <c:pt idx="3">
                  <c:v>&gt;9 años</c:v>
                </c:pt>
              </c:strCache>
            </c:strRef>
          </c:cat>
          <c:val>
            <c:numRef>
              <c:f>Hoja1!$G$2:$G$5</c:f>
              <c:numCache>
                <c:formatCode>General</c:formatCode>
                <c:ptCount val="4"/>
                <c:pt idx="0">
                  <c:v>6</c:v>
                </c:pt>
                <c:pt idx="1">
                  <c:v>4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  <c:shape val="pyramid"/>
        </c:ser>
        <c:ser>
          <c:idx val="6"/>
          <c:order val="6"/>
          <c:tx>
            <c:strRef>
              <c:f>Hoja1!$H$1</c:f>
              <c:strCache>
                <c:ptCount val="1"/>
                <c:pt idx="0">
                  <c:v>HERNIA</c:v>
                </c:pt>
              </c:strCache>
            </c:strRef>
          </c:tx>
          <c:spPr>
            <a:solidFill>
              <a:schemeClr val="accent1">
                <a:lumMod val="60000"/>
                <a:alpha val="85000"/>
              </a:schemeClr>
            </a:solidFill>
            <a:ln w="9525" cap="flat" cmpd="sng" algn="ctr">
              <a:solidFill>
                <a:schemeClr val="accent1">
                  <a:lumMod val="60000"/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60000"/>
                  <a:lumMod val="75000"/>
                </a:schemeClr>
              </a:contourClr>
            </a:sp3d>
          </c:spPr>
          <c:invertIfNegative val="0"/>
          <c:cat>
            <c:strRef>
              <c:f>Hoja1!$A$2:$A$5</c:f>
              <c:strCache>
                <c:ptCount val="4"/>
                <c:pt idx="0">
                  <c:v>&lt;2 años</c:v>
                </c:pt>
                <c:pt idx="1">
                  <c:v>3-5 años</c:v>
                </c:pt>
                <c:pt idx="2">
                  <c:v>6-8 años</c:v>
                </c:pt>
                <c:pt idx="3">
                  <c:v>&gt;9 años</c:v>
                </c:pt>
              </c:strCache>
            </c:strRef>
          </c:cat>
          <c:val>
            <c:numRef>
              <c:f>Hoja1!$H$2:$H$5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hape val="pyramid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109956096"/>
        <c:axId val="110232704"/>
        <c:axId val="0"/>
      </c:bar3DChart>
      <c:catAx>
        <c:axId val="1099560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AR"/>
                  <a:t>COMPLICACIONES MECANICAS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10232704"/>
        <c:crosses val="autoZero"/>
        <c:auto val="1"/>
        <c:lblAlgn val="ctr"/>
        <c:lblOffset val="100"/>
        <c:noMultiLvlLbl val="0"/>
      </c:catAx>
      <c:valAx>
        <c:axId val="110232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AR"/>
                  <a:t>ANTIGUEDAD LABORAL (AÑOS)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09956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A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F2058E-836A-4A02-966F-36AC961A14D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F21F2D34-B2B1-4581-92D6-48A53B6AB01C}">
      <dgm:prSet phldrT="[Texto]" custT="1"/>
      <dgm:spPr/>
      <dgm:t>
        <a:bodyPr/>
        <a:lstStyle/>
        <a:p>
          <a:r>
            <a:rPr lang="es-AR" sz="1200" b="1">
              <a:latin typeface="Arial" panose="020B0604020202020204" pitchFamily="34" charset="0"/>
              <a:cs typeface="Arial" panose="020B0604020202020204" pitchFamily="34" charset="0"/>
            </a:rPr>
            <a:t>DIALISIS PERITONEAL</a:t>
          </a:r>
        </a:p>
      </dgm:t>
    </dgm:pt>
    <dgm:pt modelId="{F653A4A2-D71D-4015-95CF-872316C257E2}" type="parTrans" cxnId="{0DCD4996-FC8A-43FD-973E-935B86E23C17}">
      <dgm:prSet/>
      <dgm:spPr/>
      <dgm:t>
        <a:bodyPr/>
        <a:lstStyle/>
        <a:p>
          <a:endParaRPr lang="es-AR"/>
        </a:p>
      </dgm:t>
    </dgm:pt>
    <dgm:pt modelId="{FC224B0E-66F0-4535-BECD-A69C76C89B2F}" type="sibTrans" cxnId="{0DCD4996-FC8A-43FD-973E-935B86E23C17}">
      <dgm:prSet/>
      <dgm:spPr/>
      <dgm:t>
        <a:bodyPr/>
        <a:lstStyle/>
        <a:p>
          <a:endParaRPr lang="es-AR"/>
        </a:p>
      </dgm:t>
    </dgm:pt>
    <dgm:pt modelId="{CD457CA3-DA6D-4144-A649-1A34445D5474}" type="asst">
      <dgm:prSet phldrT="[Texto]" custT="1"/>
      <dgm:spPr/>
      <dgm:t>
        <a:bodyPr/>
        <a:lstStyle/>
        <a:p>
          <a:r>
            <a:rPr lang="es-AR" sz="1200" b="1"/>
            <a:t>TERAPIA DE SUSTITUCION RENAL</a:t>
          </a:r>
        </a:p>
      </dgm:t>
    </dgm:pt>
    <dgm:pt modelId="{88453A63-8970-4D94-B1E6-BCA20E894B02}" type="parTrans" cxnId="{104DDA46-A061-4A0F-A4F1-C211D784D6F8}">
      <dgm:prSet/>
      <dgm:spPr/>
      <dgm:t>
        <a:bodyPr/>
        <a:lstStyle/>
        <a:p>
          <a:endParaRPr lang="es-AR"/>
        </a:p>
      </dgm:t>
    </dgm:pt>
    <dgm:pt modelId="{E545C3DA-D5AF-4F81-A9BC-E356F38D1E34}" type="sibTrans" cxnId="{104DDA46-A061-4A0F-A4F1-C211D784D6F8}">
      <dgm:prSet/>
      <dgm:spPr/>
      <dgm:t>
        <a:bodyPr/>
        <a:lstStyle/>
        <a:p>
          <a:endParaRPr lang="es-AR"/>
        </a:p>
      </dgm:t>
    </dgm:pt>
    <dgm:pt modelId="{D5D5DD6F-B6CB-4400-990F-FF678D0B1684}">
      <dgm:prSet custT="1"/>
      <dgm:spPr/>
      <dgm:t>
        <a:bodyPr/>
        <a:lstStyle/>
        <a:p>
          <a:r>
            <a:rPr lang="es-AR" sz="1200" b="1"/>
            <a:t>CUIDADOS</a:t>
          </a:r>
          <a:r>
            <a:rPr lang="es-AR" sz="600"/>
            <a:t> </a:t>
          </a:r>
          <a:r>
            <a:rPr lang="es-AR" sz="1200" b="1"/>
            <a:t>DE ENFERMERIA</a:t>
          </a:r>
        </a:p>
      </dgm:t>
    </dgm:pt>
    <dgm:pt modelId="{59E74A33-3DF4-438A-B0E0-97FF9BD4563F}" type="parTrans" cxnId="{CC4887EE-B3CC-44B3-9555-26F025E9B5E8}">
      <dgm:prSet/>
      <dgm:spPr/>
      <dgm:t>
        <a:bodyPr/>
        <a:lstStyle/>
        <a:p>
          <a:endParaRPr lang="es-AR"/>
        </a:p>
      </dgm:t>
    </dgm:pt>
    <dgm:pt modelId="{7F59128C-AAFC-493C-8D58-49E41AA0FE23}" type="sibTrans" cxnId="{CC4887EE-B3CC-44B3-9555-26F025E9B5E8}">
      <dgm:prSet/>
      <dgm:spPr/>
      <dgm:t>
        <a:bodyPr/>
        <a:lstStyle/>
        <a:p>
          <a:endParaRPr lang="es-AR"/>
        </a:p>
      </dgm:t>
    </dgm:pt>
    <dgm:pt modelId="{069AE70B-3A7A-4CD8-BAB4-EC76F489F8EB}">
      <dgm:prSet custT="1"/>
      <dgm:spPr/>
      <dgm:t>
        <a:bodyPr/>
        <a:lstStyle/>
        <a:p>
          <a:r>
            <a:rPr lang="es-AR" sz="1200" b="1"/>
            <a:t>IR</a:t>
          </a:r>
        </a:p>
      </dgm:t>
    </dgm:pt>
    <dgm:pt modelId="{C0C22A3A-8785-4BD9-AF97-ED7F70B3C59D}" type="parTrans" cxnId="{6DBAE7FA-2426-462E-A6FD-A4CF42D3F2CB}">
      <dgm:prSet/>
      <dgm:spPr/>
      <dgm:t>
        <a:bodyPr/>
        <a:lstStyle/>
        <a:p>
          <a:endParaRPr lang="es-AR"/>
        </a:p>
      </dgm:t>
    </dgm:pt>
    <dgm:pt modelId="{E089FED8-8F7D-4A27-A8E9-BFFABA157721}" type="sibTrans" cxnId="{6DBAE7FA-2426-462E-A6FD-A4CF42D3F2CB}">
      <dgm:prSet/>
      <dgm:spPr/>
      <dgm:t>
        <a:bodyPr/>
        <a:lstStyle/>
        <a:p>
          <a:endParaRPr lang="es-AR"/>
        </a:p>
      </dgm:t>
    </dgm:pt>
    <dgm:pt modelId="{C0135C2B-A420-4C02-A9B5-5D9A5EABB49C}">
      <dgm:prSet custT="1"/>
      <dgm:spPr/>
      <dgm:t>
        <a:bodyPr/>
        <a:lstStyle/>
        <a:p>
          <a:r>
            <a:rPr lang="es-AR" sz="1200" b="1"/>
            <a:t>FACTORES DE RIESGO</a:t>
          </a:r>
        </a:p>
      </dgm:t>
    </dgm:pt>
    <dgm:pt modelId="{24549458-B198-4916-85B7-B045152ED964}" type="parTrans" cxnId="{35323CCB-FECB-427C-B930-25A1070012B9}">
      <dgm:prSet/>
      <dgm:spPr/>
      <dgm:t>
        <a:bodyPr/>
        <a:lstStyle/>
        <a:p>
          <a:endParaRPr lang="es-AR"/>
        </a:p>
      </dgm:t>
    </dgm:pt>
    <dgm:pt modelId="{2484B5D8-393F-492A-B8B3-E73A98E30093}" type="sibTrans" cxnId="{35323CCB-FECB-427C-B930-25A1070012B9}">
      <dgm:prSet/>
      <dgm:spPr/>
      <dgm:t>
        <a:bodyPr/>
        <a:lstStyle/>
        <a:p>
          <a:endParaRPr lang="es-AR"/>
        </a:p>
      </dgm:t>
    </dgm:pt>
    <dgm:pt modelId="{6E5B83AF-1046-4E7D-8B27-C1C56D5B9BF0}">
      <dgm:prSet custT="1"/>
      <dgm:spPr/>
      <dgm:t>
        <a:bodyPr/>
        <a:lstStyle/>
        <a:p>
          <a:r>
            <a:rPr lang="es-AR" sz="1200" b="1"/>
            <a:t>DPCC</a:t>
          </a:r>
        </a:p>
      </dgm:t>
    </dgm:pt>
    <dgm:pt modelId="{E5A262A3-6821-4D77-B003-B60506C37FB3}" type="parTrans" cxnId="{03A7CFF2-4022-4E5B-B6AB-641BFFE833A8}">
      <dgm:prSet/>
      <dgm:spPr/>
      <dgm:t>
        <a:bodyPr/>
        <a:lstStyle/>
        <a:p>
          <a:endParaRPr lang="es-AR"/>
        </a:p>
      </dgm:t>
    </dgm:pt>
    <dgm:pt modelId="{B84B431E-6780-44E2-845F-8E7CD481878A}" type="sibTrans" cxnId="{03A7CFF2-4022-4E5B-B6AB-641BFFE833A8}">
      <dgm:prSet/>
      <dgm:spPr/>
      <dgm:t>
        <a:bodyPr/>
        <a:lstStyle/>
        <a:p>
          <a:endParaRPr lang="es-AR"/>
        </a:p>
      </dgm:t>
    </dgm:pt>
    <dgm:pt modelId="{5F865B6A-7EE3-4380-AF47-9F0F8FC5F591}">
      <dgm:prSet custT="1"/>
      <dgm:spPr/>
      <dgm:t>
        <a:bodyPr/>
        <a:lstStyle/>
        <a:p>
          <a:r>
            <a:rPr lang="es-AR" sz="1200" b="1"/>
            <a:t>DPAC</a:t>
          </a:r>
        </a:p>
      </dgm:t>
    </dgm:pt>
    <dgm:pt modelId="{8C526F20-240A-4833-97AA-32E6274E2FC0}" type="parTrans" cxnId="{FBE1B5BF-FCC0-476D-BA7B-47EBA7C0B3B2}">
      <dgm:prSet/>
      <dgm:spPr/>
      <dgm:t>
        <a:bodyPr/>
        <a:lstStyle/>
        <a:p>
          <a:endParaRPr lang="es-AR"/>
        </a:p>
      </dgm:t>
    </dgm:pt>
    <dgm:pt modelId="{D89426DB-7467-4BD0-AC7D-E9DD58DF7487}" type="sibTrans" cxnId="{FBE1B5BF-FCC0-476D-BA7B-47EBA7C0B3B2}">
      <dgm:prSet/>
      <dgm:spPr/>
      <dgm:t>
        <a:bodyPr/>
        <a:lstStyle/>
        <a:p>
          <a:endParaRPr lang="es-AR"/>
        </a:p>
      </dgm:t>
    </dgm:pt>
    <dgm:pt modelId="{63F83BE3-9441-4B95-8D28-C525878A0A42}">
      <dgm:prSet custT="1"/>
      <dgm:spPr/>
      <dgm:t>
        <a:bodyPr/>
        <a:lstStyle/>
        <a:p>
          <a:r>
            <a:rPr lang="es-AR" sz="1200" b="1"/>
            <a:t>PRE QUIRURGICO</a:t>
          </a:r>
        </a:p>
      </dgm:t>
    </dgm:pt>
    <dgm:pt modelId="{7E7BA4BF-94F8-41AA-9233-8CF7769E6C6B}" type="parTrans" cxnId="{48CCAB69-493E-488E-88BB-85E3E90CD26D}">
      <dgm:prSet/>
      <dgm:spPr/>
      <dgm:t>
        <a:bodyPr/>
        <a:lstStyle/>
        <a:p>
          <a:endParaRPr lang="es-AR"/>
        </a:p>
      </dgm:t>
    </dgm:pt>
    <dgm:pt modelId="{BC7D82FD-0F6B-4385-A33D-78314F8CF8B9}" type="sibTrans" cxnId="{48CCAB69-493E-488E-88BB-85E3E90CD26D}">
      <dgm:prSet/>
      <dgm:spPr/>
      <dgm:t>
        <a:bodyPr/>
        <a:lstStyle/>
        <a:p>
          <a:endParaRPr lang="es-AR"/>
        </a:p>
      </dgm:t>
    </dgm:pt>
    <dgm:pt modelId="{9F0BE478-82E8-4BC0-B682-C3F760830CC2}">
      <dgm:prSet custT="1"/>
      <dgm:spPr/>
      <dgm:t>
        <a:bodyPr/>
        <a:lstStyle/>
        <a:p>
          <a:r>
            <a:rPr lang="es-AR" sz="1200" b="1"/>
            <a:t>POST QUIRURGICO</a:t>
          </a:r>
        </a:p>
      </dgm:t>
    </dgm:pt>
    <dgm:pt modelId="{FC700292-ABC9-41C2-9A34-167895026D17}" type="parTrans" cxnId="{A2C98AB9-291C-4399-8933-73FA1F037DE1}">
      <dgm:prSet/>
      <dgm:spPr/>
      <dgm:t>
        <a:bodyPr/>
        <a:lstStyle/>
        <a:p>
          <a:endParaRPr lang="es-AR"/>
        </a:p>
      </dgm:t>
    </dgm:pt>
    <dgm:pt modelId="{51F9DB05-A150-4599-A561-38D28192316C}" type="sibTrans" cxnId="{A2C98AB9-291C-4399-8933-73FA1F037DE1}">
      <dgm:prSet/>
      <dgm:spPr/>
      <dgm:t>
        <a:bodyPr/>
        <a:lstStyle/>
        <a:p>
          <a:endParaRPr lang="es-AR"/>
        </a:p>
      </dgm:t>
    </dgm:pt>
    <dgm:pt modelId="{3E98E115-AC40-4221-9A77-196E8076DB62}">
      <dgm:prSet custT="1"/>
      <dgm:spPr/>
      <dgm:t>
        <a:bodyPr/>
        <a:lstStyle/>
        <a:p>
          <a:r>
            <a:rPr lang="es-AR" sz="1200" b="1"/>
            <a:t>ORIGEN PRIMARIO</a:t>
          </a:r>
        </a:p>
      </dgm:t>
    </dgm:pt>
    <dgm:pt modelId="{F0A4B9C2-0100-4718-8A6C-30801FE4970C}" type="parTrans" cxnId="{7D5B5911-9234-41BC-A572-50915E07E0F1}">
      <dgm:prSet/>
      <dgm:spPr/>
      <dgm:t>
        <a:bodyPr/>
        <a:lstStyle/>
        <a:p>
          <a:endParaRPr lang="es-AR"/>
        </a:p>
      </dgm:t>
    </dgm:pt>
    <dgm:pt modelId="{0CB7D2E3-CF48-41B6-AB3B-DB2573DF7F90}" type="sibTrans" cxnId="{7D5B5911-9234-41BC-A572-50915E07E0F1}">
      <dgm:prSet/>
      <dgm:spPr/>
      <dgm:t>
        <a:bodyPr/>
        <a:lstStyle/>
        <a:p>
          <a:endParaRPr lang="es-AR"/>
        </a:p>
      </dgm:t>
    </dgm:pt>
    <dgm:pt modelId="{857FECBF-D873-4F80-8547-4C9575632DBC}">
      <dgm:prSet custT="1"/>
      <dgm:spPr/>
      <dgm:t>
        <a:bodyPr/>
        <a:lstStyle/>
        <a:p>
          <a:r>
            <a:rPr lang="es-AR" sz="1200" b="1"/>
            <a:t>ASISTENCIA</a:t>
          </a:r>
        </a:p>
      </dgm:t>
    </dgm:pt>
    <dgm:pt modelId="{559E98C1-DCEF-4318-97B3-218C6CB03361}" type="parTrans" cxnId="{E817FD6C-2F08-4EE3-9ABA-0EDDE87D6729}">
      <dgm:prSet/>
      <dgm:spPr/>
      <dgm:t>
        <a:bodyPr/>
        <a:lstStyle/>
        <a:p>
          <a:endParaRPr lang="es-AR"/>
        </a:p>
      </dgm:t>
    </dgm:pt>
    <dgm:pt modelId="{9BEF3EE5-8C4D-4E3C-B573-E5AAB1111F26}" type="sibTrans" cxnId="{E817FD6C-2F08-4EE3-9ABA-0EDDE87D6729}">
      <dgm:prSet/>
      <dgm:spPr/>
      <dgm:t>
        <a:bodyPr/>
        <a:lstStyle/>
        <a:p>
          <a:endParaRPr lang="es-AR"/>
        </a:p>
      </dgm:t>
    </dgm:pt>
    <dgm:pt modelId="{B3C5DCB8-C1C5-424F-BC60-55F5D993D182}">
      <dgm:prSet custT="1"/>
      <dgm:spPr/>
      <dgm:t>
        <a:bodyPr/>
        <a:lstStyle/>
        <a:p>
          <a:r>
            <a:rPr lang="es-AR" sz="1200" b="1"/>
            <a:t>DOCENCIA</a:t>
          </a:r>
        </a:p>
      </dgm:t>
    </dgm:pt>
    <dgm:pt modelId="{B415661B-1D06-40D8-A3AA-25B085696283}" type="parTrans" cxnId="{FF3E3924-DB06-4856-B85D-A478D63E1518}">
      <dgm:prSet/>
      <dgm:spPr/>
      <dgm:t>
        <a:bodyPr/>
        <a:lstStyle/>
        <a:p>
          <a:endParaRPr lang="es-AR"/>
        </a:p>
      </dgm:t>
    </dgm:pt>
    <dgm:pt modelId="{285E6C89-A8AF-4388-A98B-7D5138B1ABD8}" type="sibTrans" cxnId="{FF3E3924-DB06-4856-B85D-A478D63E1518}">
      <dgm:prSet/>
      <dgm:spPr/>
      <dgm:t>
        <a:bodyPr/>
        <a:lstStyle/>
        <a:p>
          <a:endParaRPr lang="es-AR"/>
        </a:p>
      </dgm:t>
    </dgm:pt>
    <dgm:pt modelId="{AE4E8A3E-51CC-4398-9104-BB047213369B}">
      <dgm:prSet custT="1"/>
      <dgm:spPr/>
      <dgm:t>
        <a:bodyPr/>
        <a:lstStyle/>
        <a:p>
          <a:r>
            <a:rPr lang="es-AR" sz="1200" b="1"/>
            <a:t>ACOMPAÑAMIENTO</a:t>
          </a:r>
        </a:p>
      </dgm:t>
    </dgm:pt>
    <dgm:pt modelId="{1F424FF9-28FA-4D9B-91D0-1E851D10A254}" type="parTrans" cxnId="{5C09D1EE-E94E-4B29-A416-5D59D1EF5766}">
      <dgm:prSet/>
      <dgm:spPr/>
      <dgm:t>
        <a:bodyPr/>
        <a:lstStyle/>
        <a:p>
          <a:endParaRPr lang="es-AR"/>
        </a:p>
      </dgm:t>
    </dgm:pt>
    <dgm:pt modelId="{A7918C63-5111-40A6-9D24-58A10F4AA72B}" type="sibTrans" cxnId="{5C09D1EE-E94E-4B29-A416-5D59D1EF5766}">
      <dgm:prSet/>
      <dgm:spPr/>
      <dgm:t>
        <a:bodyPr/>
        <a:lstStyle/>
        <a:p>
          <a:endParaRPr lang="es-AR"/>
        </a:p>
      </dgm:t>
    </dgm:pt>
    <dgm:pt modelId="{4B94B8E1-76D4-4E13-ABE7-DF00285E11A8}">
      <dgm:prSet custT="1"/>
      <dgm:spPr/>
      <dgm:t>
        <a:bodyPr/>
        <a:lstStyle/>
        <a:p>
          <a:r>
            <a:rPr lang="es-AR" sz="1200" b="1"/>
            <a:t>APOYO  PSICOLOGICO</a:t>
          </a:r>
        </a:p>
      </dgm:t>
    </dgm:pt>
    <dgm:pt modelId="{1D23156A-B1AA-4757-B2FB-D56ACBED50BB}" type="parTrans" cxnId="{9313195A-BD68-4F93-9BDB-68F5465A2300}">
      <dgm:prSet/>
      <dgm:spPr/>
      <dgm:t>
        <a:bodyPr/>
        <a:lstStyle/>
        <a:p>
          <a:endParaRPr lang="es-AR"/>
        </a:p>
      </dgm:t>
    </dgm:pt>
    <dgm:pt modelId="{A2899594-B1F7-4A1F-83B6-8F2250038E7A}" type="sibTrans" cxnId="{9313195A-BD68-4F93-9BDB-68F5465A2300}">
      <dgm:prSet/>
      <dgm:spPr/>
      <dgm:t>
        <a:bodyPr/>
        <a:lstStyle/>
        <a:p>
          <a:endParaRPr lang="es-AR"/>
        </a:p>
      </dgm:t>
    </dgm:pt>
    <dgm:pt modelId="{1F70BCA2-4C27-4E3F-A081-CBD7814464D6}">
      <dgm:prSet custT="1"/>
      <dgm:spPr/>
      <dgm:t>
        <a:bodyPr/>
        <a:lstStyle/>
        <a:p>
          <a:r>
            <a:rPr lang="es-AR" sz="1200" b="1"/>
            <a:t>FAMILIAR</a:t>
          </a:r>
        </a:p>
      </dgm:t>
    </dgm:pt>
    <dgm:pt modelId="{177D7499-3AE2-424E-ABC9-E4632617B449}" type="parTrans" cxnId="{6E5A6F3B-042B-45D2-B2FF-22B46D2AC3B4}">
      <dgm:prSet/>
      <dgm:spPr/>
      <dgm:t>
        <a:bodyPr/>
        <a:lstStyle/>
        <a:p>
          <a:endParaRPr lang="es-AR"/>
        </a:p>
      </dgm:t>
    </dgm:pt>
    <dgm:pt modelId="{F8792DA8-7E88-4C8B-8581-43DDF483FEDD}" type="sibTrans" cxnId="{6E5A6F3B-042B-45D2-B2FF-22B46D2AC3B4}">
      <dgm:prSet/>
      <dgm:spPr/>
      <dgm:t>
        <a:bodyPr/>
        <a:lstStyle/>
        <a:p>
          <a:endParaRPr lang="es-AR"/>
        </a:p>
      </dgm:t>
    </dgm:pt>
    <dgm:pt modelId="{754DF0EF-EEAA-4F07-881A-1F19272A6FEE}">
      <dgm:prSet custT="1"/>
      <dgm:spPr/>
      <dgm:t>
        <a:bodyPr/>
        <a:lstStyle/>
        <a:p>
          <a:r>
            <a:rPr lang="es-AR" sz="1200" b="1"/>
            <a:t>PACIENTE</a:t>
          </a:r>
        </a:p>
      </dgm:t>
    </dgm:pt>
    <dgm:pt modelId="{18745BD0-791B-41AC-8B4F-3768CDB2CAC1}" type="parTrans" cxnId="{2B8E5D67-077E-424A-AD2A-57F15D82F9A7}">
      <dgm:prSet/>
      <dgm:spPr/>
      <dgm:t>
        <a:bodyPr/>
        <a:lstStyle/>
        <a:p>
          <a:endParaRPr lang="es-AR"/>
        </a:p>
      </dgm:t>
    </dgm:pt>
    <dgm:pt modelId="{F5586FA8-CFE7-40DC-AC6B-E92B4569B6C1}" type="sibTrans" cxnId="{2B8E5D67-077E-424A-AD2A-57F15D82F9A7}">
      <dgm:prSet/>
      <dgm:spPr/>
      <dgm:t>
        <a:bodyPr/>
        <a:lstStyle/>
        <a:p>
          <a:endParaRPr lang="es-AR"/>
        </a:p>
      </dgm:t>
    </dgm:pt>
    <dgm:pt modelId="{99A8F5C5-E23C-415D-B08F-8584FE90BC0F}">
      <dgm:prSet custT="1"/>
      <dgm:spPr/>
      <dgm:t>
        <a:bodyPr/>
        <a:lstStyle/>
        <a:p>
          <a:r>
            <a:rPr lang="es-AR" sz="1200" b="1"/>
            <a:t>ORIGEN SECUNDARIO</a:t>
          </a:r>
        </a:p>
      </dgm:t>
    </dgm:pt>
    <dgm:pt modelId="{766504A5-4594-4EB4-B725-E2EF258082BA}" type="parTrans" cxnId="{65EA4A99-E74F-41B1-964D-CDD2EFD2D77A}">
      <dgm:prSet/>
      <dgm:spPr/>
      <dgm:t>
        <a:bodyPr/>
        <a:lstStyle/>
        <a:p>
          <a:endParaRPr lang="es-AR"/>
        </a:p>
      </dgm:t>
    </dgm:pt>
    <dgm:pt modelId="{4412715D-6834-4EC8-8F72-1B7148BC5EFE}" type="sibTrans" cxnId="{65EA4A99-E74F-41B1-964D-CDD2EFD2D77A}">
      <dgm:prSet/>
      <dgm:spPr/>
      <dgm:t>
        <a:bodyPr/>
        <a:lstStyle/>
        <a:p>
          <a:endParaRPr lang="es-AR"/>
        </a:p>
      </dgm:t>
    </dgm:pt>
    <dgm:pt modelId="{31EA1D29-9A17-4AF8-B2C4-94E478381FC4}">
      <dgm:prSet custT="1"/>
      <dgm:spPr/>
      <dgm:t>
        <a:bodyPr/>
        <a:lstStyle/>
        <a:p>
          <a:r>
            <a:rPr lang="es-AR" sz="1200" b="1"/>
            <a:t>SEGUIMIENTO</a:t>
          </a:r>
        </a:p>
      </dgm:t>
    </dgm:pt>
    <dgm:pt modelId="{B4B71160-93B6-4E10-89DC-EBFA5FA0C0B7}" type="parTrans" cxnId="{5A451098-3C36-4705-B67F-F2E46102D7F5}">
      <dgm:prSet/>
      <dgm:spPr/>
      <dgm:t>
        <a:bodyPr/>
        <a:lstStyle/>
        <a:p>
          <a:endParaRPr lang="es-AR"/>
        </a:p>
      </dgm:t>
    </dgm:pt>
    <dgm:pt modelId="{35C3C688-08DB-4C07-A5C1-60AF37416EE5}" type="sibTrans" cxnId="{5A451098-3C36-4705-B67F-F2E46102D7F5}">
      <dgm:prSet/>
      <dgm:spPr/>
      <dgm:t>
        <a:bodyPr/>
        <a:lstStyle/>
        <a:p>
          <a:endParaRPr lang="es-AR"/>
        </a:p>
      </dgm:t>
    </dgm:pt>
    <dgm:pt modelId="{12A3D441-FEC5-45DD-8416-EB12E38794FD}">
      <dgm:prSet custT="1"/>
      <dgm:spPr/>
      <dgm:t>
        <a:bodyPr/>
        <a:lstStyle/>
        <a:p>
          <a:r>
            <a:rPr lang="es-AR" sz="1200" b="1"/>
            <a:t>EVALUACION</a:t>
          </a:r>
        </a:p>
      </dgm:t>
    </dgm:pt>
    <dgm:pt modelId="{CC5885E4-4FD2-4EDF-8F40-E4BC09A47324}" type="parTrans" cxnId="{2909ECED-FAED-410C-98FD-D2C2A92A0BD8}">
      <dgm:prSet/>
      <dgm:spPr/>
      <dgm:t>
        <a:bodyPr/>
        <a:lstStyle/>
        <a:p>
          <a:endParaRPr lang="es-AR"/>
        </a:p>
      </dgm:t>
    </dgm:pt>
    <dgm:pt modelId="{91E1CBEB-E4AF-4BF8-A58C-238286E607C4}" type="sibTrans" cxnId="{2909ECED-FAED-410C-98FD-D2C2A92A0BD8}">
      <dgm:prSet/>
      <dgm:spPr/>
      <dgm:t>
        <a:bodyPr/>
        <a:lstStyle/>
        <a:p>
          <a:endParaRPr lang="es-AR"/>
        </a:p>
      </dgm:t>
    </dgm:pt>
    <dgm:pt modelId="{BF70C4BB-2DED-4604-B7B0-ED61054CE0AF}">
      <dgm:prSet custT="1"/>
      <dgm:spPr/>
      <dgm:t>
        <a:bodyPr/>
        <a:lstStyle/>
        <a:p>
          <a:r>
            <a:rPr lang="es-AR" sz="1200" b="1"/>
            <a:t>MINIMIZAR LAS INFECCIONES</a:t>
          </a:r>
        </a:p>
      </dgm:t>
    </dgm:pt>
    <dgm:pt modelId="{A029C497-8EB3-4C59-AA3E-02D51DB1E45C}" type="parTrans" cxnId="{E4EEDE55-8FA8-4716-98D7-96D68A5E5A49}">
      <dgm:prSet/>
      <dgm:spPr/>
      <dgm:t>
        <a:bodyPr/>
        <a:lstStyle/>
        <a:p>
          <a:endParaRPr lang="es-AR"/>
        </a:p>
      </dgm:t>
    </dgm:pt>
    <dgm:pt modelId="{5C55019A-2ED7-4B01-ADC1-E6CBD09A62B4}" type="sibTrans" cxnId="{E4EEDE55-8FA8-4716-98D7-96D68A5E5A49}">
      <dgm:prSet/>
      <dgm:spPr/>
      <dgm:t>
        <a:bodyPr/>
        <a:lstStyle/>
        <a:p>
          <a:endParaRPr lang="es-AR"/>
        </a:p>
      </dgm:t>
    </dgm:pt>
    <dgm:pt modelId="{8E92CAA4-A918-4BBB-932C-863AB368135E}">
      <dgm:prSet custT="1"/>
      <dgm:spPr/>
      <dgm:t>
        <a:bodyPr/>
        <a:lstStyle/>
        <a:p>
          <a:r>
            <a:rPr lang="es-AR" sz="1200" b="1"/>
            <a:t>ENFERMEDADES PROPIAS DEL PACIENTE</a:t>
          </a:r>
        </a:p>
      </dgm:t>
    </dgm:pt>
    <dgm:pt modelId="{9CD63A6F-FCD8-4A12-8F9C-048135EE2807}" type="parTrans" cxnId="{8277F6AF-7E13-452D-B296-96996055A423}">
      <dgm:prSet/>
      <dgm:spPr/>
      <dgm:t>
        <a:bodyPr/>
        <a:lstStyle/>
        <a:p>
          <a:endParaRPr lang="es-AR"/>
        </a:p>
      </dgm:t>
    </dgm:pt>
    <dgm:pt modelId="{F5F26D99-A570-4840-8755-2D9D68298D43}" type="sibTrans" cxnId="{8277F6AF-7E13-452D-B296-96996055A423}">
      <dgm:prSet/>
      <dgm:spPr/>
      <dgm:t>
        <a:bodyPr/>
        <a:lstStyle/>
        <a:p>
          <a:endParaRPr lang="es-AR"/>
        </a:p>
      </dgm:t>
    </dgm:pt>
    <dgm:pt modelId="{7DA59DAC-A955-4E46-87B0-95474C69A14F}">
      <dgm:prSet custT="1"/>
      <dgm:spPr/>
      <dgm:t>
        <a:bodyPr/>
        <a:lstStyle/>
        <a:p>
          <a:r>
            <a:rPr lang="es-AR" sz="1200" b="1"/>
            <a:t>INTRALUMINAR</a:t>
          </a:r>
        </a:p>
      </dgm:t>
    </dgm:pt>
    <dgm:pt modelId="{68348720-CF54-4195-8CC1-BB64B6E916E6}" type="parTrans" cxnId="{553A1D7A-D18B-4B1F-A518-5F21C0542B7A}">
      <dgm:prSet/>
      <dgm:spPr/>
      <dgm:t>
        <a:bodyPr/>
        <a:lstStyle/>
        <a:p>
          <a:endParaRPr lang="es-AR"/>
        </a:p>
      </dgm:t>
    </dgm:pt>
    <dgm:pt modelId="{514E9968-4294-44E9-B703-AFF1366B98ED}" type="sibTrans" cxnId="{553A1D7A-D18B-4B1F-A518-5F21C0542B7A}">
      <dgm:prSet/>
      <dgm:spPr/>
      <dgm:t>
        <a:bodyPr/>
        <a:lstStyle/>
        <a:p>
          <a:endParaRPr lang="es-AR"/>
        </a:p>
      </dgm:t>
    </dgm:pt>
    <dgm:pt modelId="{532022DC-86DB-414B-B17B-8DFC5D900728}">
      <dgm:prSet custT="1"/>
      <dgm:spPr/>
      <dgm:t>
        <a:bodyPr/>
        <a:lstStyle/>
        <a:p>
          <a:r>
            <a:rPr lang="es-AR" sz="1200" b="1"/>
            <a:t>PERILUMINAR</a:t>
          </a:r>
        </a:p>
      </dgm:t>
    </dgm:pt>
    <dgm:pt modelId="{25235E22-4273-4F53-821F-4D408FFA0A8E}" type="parTrans" cxnId="{6262C8BD-71F1-4D83-B2E0-8D73876E5850}">
      <dgm:prSet/>
      <dgm:spPr/>
      <dgm:t>
        <a:bodyPr/>
        <a:lstStyle/>
        <a:p>
          <a:endParaRPr lang="es-AR"/>
        </a:p>
      </dgm:t>
    </dgm:pt>
    <dgm:pt modelId="{D87D5A4A-74C0-47C4-B755-AF6C85D6B95F}" type="sibTrans" cxnId="{6262C8BD-71F1-4D83-B2E0-8D73876E5850}">
      <dgm:prSet/>
      <dgm:spPr/>
      <dgm:t>
        <a:bodyPr/>
        <a:lstStyle/>
        <a:p>
          <a:endParaRPr lang="es-AR"/>
        </a:p>
      </dgm:t>
    </dgm:pt>
    <dgm:pt modelId="{98129FC3-B45F-48D0-95D8-17932108AA46}">
      <dgm:prSet custT="1"/>
      <dgm:spPr/>
      <dgm:t>
        <a:bodyPr/>
        <a:lstStyle/>
        <a:p>
          <a:r>
            <a:rPr lang="es-AR" sz="1200" b="1"/>
            <a:t>TRANSMURAL</a:t>
          </a:r>
        </a:p>
      </dgm:t>
    </dgm:pt>
    <dgm:pt modelId="{4C8B8740-1D8C-4D9E-B84E-F0C0F39C4111}" type="parTrans" cxnId="{D636B612-461F-4C05-A2B7-3582CEEB483A}">
      <dgm:prSet/>
      <dgm:spPr/>
      <dgm:t>
        <a:bodyPr/>
        <a:lstStyle/>
        <a:p>
          <a:endParaRPr lang="es-AR"/>
        </a:p>
      </dgm:t>
    </dgm:pt>
    <dgm:pt modelId="{B84BA89D-CFEC-4593-BC46-DFB0F1C24DAD}" type="sibTrans" cxnId="{D636B612-461F-4C05-A2B7-3582CEEB483A}">
      <dgm:prSet/>
      <dgm:spPr/>
      <dgm:t>
        <a:bodyPr/>
        <a:lstStyle/>
        <a:p>
          <a:endParaRPr lang="es-AR"/>
        </a:p>
      </dgm:t>
    </dgm:pt>
    <dgm:pt modelId="{11BBB36D-D902-4A56-B4BE-D7A7221E70F7}">
      <dgm:prSet custT="1"/>
      <dgm:spPr/>
      <dgm:t>
        <a:bodyPr/>
        <a:lstStyle/>
        <a:p>
          <a:r>
            <a:rPr lang="es-AR" sz="1200" b="1"/>
            <a:t>VIA ASCENDENTE</a:t>
          </a:r>
        </a:p>
      </dgm:t>
    </dgm:pt>
    <dgm:pt modelId="{A28B7EF2-18A0-4F2C-87BD-0DCB4344CDD0}" type="parTrans" cxnId="{5C519BCB-920A-4991-A09C-E256E1DDD8D2}">
      <dgm:prSet/>
      <dgm:spPr/>
      <dgm:t>
        <a:bodyPr/>
        <a:lstStyle/>
        <a:p>
          <a:endParaRPr lang="es-AR"/>
        </a:p>
      </dgm:t>
    </dgm:pt>
    <dgm:pt modelId="{AB322FBE-E398-4D86-810B-8A23624DB21D}" type="sibTrans" cxnId="{5C519BCB-920A-4991-A09C-E256E1DDD8D2}">
      <dgm:prSet/>
      <dgm:spPr/>
      <dgm:t>
        <a:bodyPr/>
        <a:lstStyle/>
        <a:p>
          <a:endParaRPr lang="es-AR"/>
        </a:p>
      </dgm:t>
    </dgm:pt>
    <dgm:pt modelId="{E35A12B2-9D8F-49BF-A950-0250FAD4088D}">
      <dgm:prSet custT="1"/>
      <dgm:spPr/>
      <dgm:t>
        <a:bodyPr/>
        <a:lstStyle/>
        <a:p>
          <a:r>
            <a:rPr lang="es-AR" sz="1200" b="1"/>
            <a:t>VIA HEMATOGENA</a:t>
          </a:r>
        </a:p>
      </dgm:t>
    </dgm:pt>
    <dgm:pt modelId="{86BE22B2-1A1E-40EB-97DC-F1236ABBF667}" type="parTrans" cxnId="{BFCCDA7D-2EF1-4ADF-B8B1-FE3F686BB3AE}">
      <dgm:prSet/>
      <dgm:spPr/>
      <dgm:t>
        <a:bodyPr/>
        <a:lstStyle/>
        <a:p>
          <a:endParaRPr lang="es-AR"/>
        </a:p>
      </dgm:t>
    </dgm:pt>
    <dgm:pt modelId="{B895192E-E29D-4297-BBFF-B0AFC1A7BC55}" type="sibTrans" cxnId="{BFCCDA7D-2EF1-4ADF-B8B1-FE3F686BB3AE}">
      <dgm:prSet/>
      <dgm:spPr/>
      <dgm:t>
        <a:bodyPr/>
        <a:lstStyle/>
        <a:p>
          <a:endParaRPr lang="es-AR"/>
        </a:p>
      </dgm:t>
    </dgm:pt>
    <dgm:pt modelId="{F918121E-A754-414F-A45C-9A56BCE55639}">
      <dgm:prSet custT="1"/>
      <dgm:spPr/>
      <dgm:t>
        <a:bodyPr/>
        <a:lstStyle/>
        <a:p>
          <a:r>
            <a:rPr lang="es-AR" sz="1200" b="1"/>
            <a:t>COMPLICACIONES</a:t>
          </a:r>
        </a:p>
      </dgm:t>
    </dgm:pt>
    <dgm:pt modelId="{F89E66CD-0D14-4A37-8C4A-71B0A37A1C17}" type="parTrans" cxnId="{ACC50279-D0F4-4F18-883B-F71A32F12A5F}">
      <dgm:prSet/>
      <dgm:spPr/>
      <dgm:t>
        <a:bodyPr/>
        <a:lstStyle/>
        <a:p>
          <a:endParaRPr lang="es-AR"/>
        </a:p>
      </dgm:t>
    </dgm:pt>
    <dgm:pt modelId="{3DEA567F-3F3F-4A1D-9BE2-915195EC1756}" type="sibTrans" cxnId="{ACC50279-D0F4-4F18-883B-F71A32F12A5F}">
      <dgm:prSet/>
      <dgm:spPr/>
      <dgm:t>
        <a:bodyPr/>
        <a:lstStyle/>
        <a:p>
          <a:endParaRPr lang="es-AR"/>
        </a:p>
      </dgm:t>
    </dgm:pt>
    <dgm:pt modelId="{52B3741F-B19B-4646-A713-EBFAB79CA95F}">
      <dgm:prSet custT="1"/>
      <dgm:spPr/>
      <dgm:t>
        <a:bodyPr/>
        <a:lstStyle/>
        <a:p>
          <a:r>
            <a:rPr lang="es-AR" sz="1200" b="1"/>
            <a:t>PROPIAS DEL PACIENTE</a:t>
          </a:r>
        </a:p>
      </dgm:t>
    </dgm:pt>
    <dgm:pt modelId="{B5FFF193-B10A-469A-B5A2-8C4A8AD45D4E}" type="parTrans" cxnId="{0386EEFD-E87D-49BA-9CF6-51824EAF97D4}">
      <dgm:prSet/>
      <dgm:spPr/>
      <dgm:t>
        <a:bodyPr/>
        <a:lstStyle/>
        <a:p>
          <a:endParaRPr lang="es-AR"/>
        </a:p>
      </dgm:t>
    </dgm:pt>
    <dgm:pt modelId="{BBC10B3A-847D-4172-868C-00843FF6810B}" type="sibTrans" cxnId="{0386EEFD-E87D-49BA-9CF6-51824EAF97D4}">
      <dgm:prSet/>
      <dgm:spPr/>
      <dgm:t>
        <a:bodyPr/>
        <a:lstStyle/>
        <a:p>
          <a:endParaRPr lang="es-AR"/>
        </a:p>
      </dgm:t>
    </dgm:pt>
    <dgm:pt modelId="{9C7F0CAB-3FCE-4BD0-B323-526C3AE1E111}">
      <dgm:prSet custT="1"/>
      <dgm:spPr/>
      <dgm:t>
        <a:bodyPr/>
        <a:lstStyle/>
        <a:p>
          <a:r>
            <a:rPr lang="es-AR" sz="1200" b="1"/>
            <a:t>INFECCIOSAS</a:t>
          </a:r>
        </a:p>
      </dgm:t>
    </dgm:pt>
    <dgm:pt modelId="{C3A7D59C-34A7-4722-81DD-7F9BB1877A59}" type="parTrans" cxnId="{C1DCE3A6-3078-41BE-ADF3-9C2A1C284D80}">
      <dgm:prSet/>
      <dgm:spPr/>
      <dgm:t>
        <a:bodyPr/>
        <a:lstStyle/>
        <a:p>
          <a:endParaRPr lang="es-AR"/>
        </a:p>
      </dgm:t>
    </dgm:pt>
    <dgm:pt modelId="{431F5CE2-17D6-40EB-8503-75F999FE7360}" type="sibTrans" cxnId="{C1DCE3A6-3078-41BE-ADF3-9C2A1C284D80}">
      <dgm:prSet/>
      <dgm:spPr/>
      <dgm:t>
        <a:bodyPr/>
        <a:lstStyle/>
        <a:p>
          <a:endParaRPr lang="es-AR"/>
        </a:p>
      </dgm:t>
    </dgm:pt>
    <dgm:pt modelId="{DC13F8DA-F9ED-452A-B3A0-BD4EC043128E}">
      <dgm:prSet custT="1"/>
      <dgm:spPr/>
      <dgm:t>
        <a:bodyPr/>
        <a:lstStyle/>
        <a:p>
          <a:r>
            <a:rPr lang="es-AR" sz="1200" b="1"/>
            <a:t>MECANICAS</a:t>
          </a:r>
        </a:p>
      </dgm:t>
    </dgm:pt>
    <dgm:pt modelId="{D34DB549-9719-4685-8E40-A02C1DCC56D3}" type="parTrans" cxnId="{11AAE66C-FD1C-4D0D-8BFD-61E6583CE610}">
      <dgm:prSet/>
      <dgm:spPr/>
      <dgm:t>
        <a:bodyPr/>
        <a:lstStyle/>
        <a:p>
          <a:endParaRPr lang="es-AR"/>
        </a:p>
      </dgm:t>
    </dgm:pt>
    <dgm:pt modelId="{C30AB71D-2ED3-4406-B2A0-A228C3779453}" type="sibTrans" cxnId="{11AAE66C-FD1C-4D0D-8BFD-61E6583CE610}">
      <dgm:prSet/>
      <dgm:spPr/>
      <dgm:t>
        <a:bodyPr/>
        <a:lstStyle/>
        <a:p>
          <a:endParaRPr lang="es-AR"/>
        </a:p>
      </dgm:t>
    </dgm:pt>
    <dgm:pt modelId="{6474456A-8CDB-47FE-9872-457D147B48E5}">
      <dgm:prSet custT="1"/>
      <dgm:spPr/>
      <dgm:t>
        <a:bodyPr/>
        <a:lstStyle/>
        <a:p>
          <a:r>
            <a:rPr lang="es-AR" sz="1200" b="1"/>
            <a:t>METABOLICAS</a:t>
          </a:r>
        </a:p>
      </dgm:t>
    </dgm:pt>
    <dgm:pt modelId="{969270B1-CB37-49FF-8741-8CB449F808A9}" type="parTrans" cxnId="{98119FBE-2FB7-42BF-A9E5-790A3F0A3306}">
      <dgm:prSet/>
      <dgm:spPr/>
      <dgm:t>
        <a:bodyPr/>
        <a:lstStyle/>
        <a:p>
          <a:endParaRPr lang="es-AR"/>
        </a:p>
      </dgm:t>
    </dgm:pt>
    <dgm:pt modelId="{0C1CD003-5EC5-421A-8140-040881CDA253}" type="sibTrans" cxnId="{98119FBE-2FB7-42BF-A9E5-790A3F0A3306}">
      <dgm:prSet/>
      <dgm:spPr/>
      <dgm:t>
        <a:bodyPr/>
        <a:lstStyle/>
        <a:p>
          <a:endParaRPr lang="es-AR"/>
        </a:p>
      </dgm:t>
    </dgm:pt>
    <dgm:pt modelId="{27F605F9-96E7-4063-B59F-FF3B5C004897}">
      <dgm:prSet custT="1"/>
      <dgm:spPr/>
      <dgm:t>
        <a:bodyPr/>
        <a:lstStyle/>
        <a:p>
          <a:r>
            <a:rPr lang="es-AR" sz="1200" b="1"/>
            <a:t>EVENTOS ADVERSOS</a:t>
          </a:r>
        </a:p>
      </dgm:t>
    </dgm:pt>
    <dgm:pt modelId="{82097230-EBC4-41F2-A6F5-B20B33CAC7C8}" type="parTrans" cxnId="{C78B972E-7DF2-47F7-A026-66A46F27E82D}">
      <dgm:prSet/>
      <dgm:spPr/>
      <dgm:t>
        <a:bodyPr/>
        <a:lstStyle/>
        <a:p>
          <a:endParaRPr lang="es-AR"/>
        </a:p>
      </dgm:t>
    </dgm:pt>
    <dgm:pt modelId="{FB69794F-FD2A-4174-8114-855B493C03A8}" type="sibTrans" cxnId="{C78B972E-7DF2-47F7-A026-66A46F27E82D}">
      <dgm:prSet/>
      <dgm:spPr/>
      <dgm:t>
        <a:bodyPr/>
        <a:lstStyle/>
        <a:p>
          <a:endParaRPr lang="es-AR"/>
        </a:p>
      </dgm:t>
    </dgm:pt>
    <dgm:pt modelId="{3794DA1B-F09F-47FE-9D32-4C62049E9D9C}">
      <dgm:prSet custT="1"/>
      <dgm:spPr/>
      <dgm:t>
        <a:bodyPr/>
        <a:lstStyle/>
        <a:p>
          <a:endParaRPr lang="es-AR" sz="1200" b="1"/>
        </a:p>
        <a:p>
          <a:r>
            <a:rPr lang="es-AR" sz="1200" b="1"/>
            <a:t>DPI</a:t>
          </a:r>
        </a:p>
        <a:p>
          <a:endParaRPr lang="es-AR" sz="1200" b="1"/>
        </a:p>
      </dgm:t>
    </dgm:pt>
    <dgm:pt modelId="{0B3506DB-EA13-49DF-A168-48B2E716DDA2}" type="parTrans" cxnId="{50F2B154-087E-41FB-B9FA-F8D26FF9E24E}">
      <dgm:prSet/>
      <dgm:spPr/>
      <dgm:t>
        <a:bodyPr/>
        <a:lstStyle/>
        <a:p>
          <a:endParaRPr lang="es-AR"/>
        </a:p>
      </dgm:t>
    </dgm:pt>
    <dgm:pt modelId="{6DF9DCCA-7DE4-42F8-B2A5-AAE4D9C74A66}" type="sibTrans" cxnId="{50F2B154-087E-41FB-B9FA-F8D26FF9E24E}">
      <dgm:prSet/>
      <dgm:spPr/>
      <dgm:t>
        <a:bodyPr/>
        <a:lstStyle/>
        <a:p>
          <a:endParaRPr lang="es-AR"/>
        </a:p>
      </dgm:t>
    </dgm:pt>
    <dgm:pt modelId="{1BFA15DB-0E91-4238-80CB-F0F7193A61A5}" type="pres">
      <dgm:prSet presAssocID="{53F2058E-836A-4A02-966F-36AC961A14D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AR"/>
        </a:p>
      </dgm:t>
    </dgm:pt>
    <dgm:pt modelId="{9CEFF22B-6CEB-4891-A29A-F6AD7DDF5D64}" type="pres">
      <dgm:prSet presAssocID="{F21F2D34-B2B1-4581-92D6-48A53B6AB01C}" presName="hierRoot1" presStyleCnt="0"/>
      <dgm:spPr/>
      <dgm:t>
        <a:bodyPr/>
        <a:lstStyle/>
        <a:p>
          <a:endParaRPr lang="es-AR"/>
        </a:p>
      </dgm:t>
    </dgm:pt>
    <dgm:pt modelId="{EF6A30AB-5A2D-411E-B318-FF49C5D9C240}" type="pres">
      <dgm:prSet presAssocID="{F21F2D34-B2B1-4581-92D6-48A53B6AB01C}" presName="composite" presStyleCnt="0"/>
      <dgm:spPr/>
      <dgm:t>
        <a:bodyPr/>
        <a:lstStyle/>
        <a:p>
          <a:endParaRPr lang="es-AR"/>
        </a:p>
      </dgm:t>
    </dgm:pt>
    <dgm:pt modelId="{15ED3310-EAF7-4A5A-8F25-1DA4B61E0C89}" type="pres">
      <dgm:prSet presAssocID="{F21F2D34-B2B1-4581-92D6-48A53B6AB01C}" presName="background" presStyleLbl="node0" presStyleIdx="0" presStyleCnt="1"/>
      <dgm:spPr/>
      <dgm:t>
        <a:bodyPr/>
        <a:lstStyle/>
        <a:p>
          <a:endParaRPr lang="es-AR"/>
        </a:p>
      </dgm:t>
    </dgm:pt>
    <dgm:pt modelId="{F59E0AE7-5D42-4859-9F06-3A3B2D9AE371}" type="pres">
      <dgm:prSet presAssocID="{F21F2D34-B2B1-4581-92D6-48A53B6AB01C}" presName="text" presStyleLbl="fgAcc0" presStyleIdx="0" presStyleCnt="1" custScaleX="330266" custScaleY="94047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2AED2A8F-593D-4982-BAC5-E6C56C177A52}" type="pres">
      <dgm:prSet presAssocID="{F21F2D34-B2B1-4581-92D6-48A53B6AB01C}" presName="hierChild2" presStyleCnt="0"/>
      <dgm:spPr/>
      <dgm:t>
        <a:bodyPr/>
        <a:lstStyle/>
        <a:p>
          <a:endParaRPr lang="es-AR"/>
        </a:p>
      </dgm:t>
    </dgm:pt>
    <dgm:pt modelId="{69A31D9D-F74D-41EA-B269-C4A4EA419C17}" type="pres">
      <dgm:prSet presAssocID="{88453A63-8970-4D94-B1E6-BCA20E894B02}" presName="Name10" presStyleLbl="parChTrans1D2" presStyleIdx="0" presStyleCnt="1"/>
      <dgm:spPr/>
      <dgm:t>
        <a:bodyPr/>
        <a:lstStyle/>
        <a:p>
          <a:endParaRPr lang="es-AR"/>
        </a:p>
      </dgm:t>
    </dgm:pt>
    <dgm:pt modelId="{3CC6634F-7F33-42B2-A35F-C31B7EAEF518}" type="pres">
      <dgm:prSet presAssocID="{CD457CA3-DA6D-4144-A649-1A34445D5474}" presName="hierRoot2" presStyleCnt="0"/>
      <dgm:spPr/>
      <dgm:t>
        <a:bodyPr/>
        <a:lstStyle/>
        <a:p>
          <a:endParaRPr lang="es-AR"/>
        </a:p>
      </dgm:t>
    </dgm:pt>
    <dgm:pt modelId="{7CC7E6F4-7C9E-4CB9-8FE4-9A608F6DB8C7}" type="pres">
      <dgm:prSet presAssocID="{CD457CA3-DA6D-4144-A649-1A34445D5474}" presName="composite2" presStyleCnt="0"/>
      <dgm:spPr/>
      <dgm:t>
        <a:bodyPr/>
        <a:lstStyle/>
        <a:p>
          <a:endParaRPr lang="es-AR"/>
        </a:p>
      </dgm:t>
    </dgm:pt>
    <dgm:pt modelId="{00FBB089-7D51-4056-A1B1-B325F7069E56}" type="pres">
      <dgm:prSet presAssocID="{CD457CA3-DA6D-4144-A649-1A34445D5474}" presName="background2" presStyleLbl="asst1" presStyleIdx="0" presStyleCnt="1"/>
      <dgm:spPr/>
      <dgm:t>
        <a:bodyPr/>
        <a:lstStyle/>
        <a:p>
          <a:endParaRPr lang="es-AR"/>
        </a:p>
      </dgm:t>
    </dgm:pt>
    <dgm:pt modelId="{2991B0EF-1932-4F04-9523-258A3CC3DC03}" type="pres">
      <dgm:prSet presAssocID="{CD457CA3-DA6D-4144-A649-1A34445D5474}" presName="text2" presStyleLbl="fgAcc2" presStyleIdx="0" presStyleCnt="1" custScaleX="147474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714ACF7B-6943-4964-84F7-D26FA3744F11}" type="pres">
      <dgm:prSet presAssocID="{CD457CA3-DA6D-4144-A649-1A34445D5474}" presName="hierChild3" presStyleCnt="0"/>
      <dgm:spPr/>
      <dgm:t>
        <a:bodyPr/>
        <a:lstStyle/>
        <a:p>
          <a:endParaRPr lang="es-AR"/>
        </a:p>
      </dgm:t>
    </dgm:pt>
    <dgm:pt modelId="{5683E64C-65FE-4251-84EC-78653DF50586}" type="pres">
      <dgm:prSet presAssocID="{C0C22A3A-8785-4BD9-AF97-ED7F70B3C59D}" presName="Name17" presStyleLbl="parChTrans1D3" presStyleIdx="0" presStyleCnt="5"/>
      <dgm:spPr/>
      <dgm:t>
        <a:bodyPr/>
        <a:lstStyle/>
        <a:p>
          <a:endParaRPr lang="es-AR"/>
        </a:p>
      </dgm:t>
    </dgm:pt>
    <dgm:pt modelId="{5E3F6E4C-81D3-4A42-80EA-A1AE041BB11F}" type="pres">
      <dgm:prSet presAssocID="{069AE70B-3A7A-4CD8-BAB4-EC76F489F8EB}" presName="hierRoot3" presStyleCnt="0"/>
      <dgm:spPr/>
      <dgm:t>
        <a:bodyPr/>
        <a:lstStyle/>
        <a:p>
          <a:endParaRPr lang="es-AR"/>
        </a:p>
      </dgm:t>
    </dgm:pt>
    <dgm:pt modelId="{26424608-07F6-4D96-8107-5696247BD0AE}" type="pres">
      <dgm:prSet presAssocID="{069AE70B-3A7A-4CD8-BAB4-EC76F489F8EB}" presName="composite3" presStyleCnt="0"/>
      <dgm:spPr/>
      <dgm:t>
        <a:bodyPr/>
        <a:lstStyle/>
        <a:p>
          <a:endParaRPr lang="es-AR"/>
        </a:p>
      </dgm:t>
    </dgm:pt>
    <dgm:pt modelId="{AA252F74-539A-4830-8F70-19AAD44380D8}" type="pres">
      <dgm:prSet presAssocID="{069AE70B-3A7A-4CD8-BAB4-EC76F489F8EB}" presName="background3" presStyleLbl="node3" presStyleIdx="0" presStyleCnt="5"/>
      <dgm:spPr/>
      <dgm:t>
        <a:bodyPr/>
        <a:lstStyle/>
        <a:p>
          <a:endParaRPr lang="es-AR"/>
        </a:p>
      </dgm:t>
    </dgm:pt>
    <dgm:pt modelId="{45B9E64F-AA94-4FD4-ADB5-27177281D8E0}" type="pres">
      <dgm:prSet presAssocID="{069AE70B-3A7A-4CD8-BAB4-EC76F489F8EB}" presName="text3" presStyleLbl="fgAcc3" presStyleIdx="0" presStyleCnt="5" custScaleX="63415" custLinFactNeighborX="-18726" custLinFactNeighborY="-1814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E25AA252-AA6E-4661-AAF2-3069D00B3F32}" type="pres">
      <dgm:prSet presAssocID="{069AE70B-3A7A-4CD8-BAB4-EC76F489F8EB}" presName="hierChild4" presStyleCnt="0"/>
      <dgm:spPr/>
      <dgm:t>
        <a:bodyPr/>
        <a:lstStyle/>
        <a:p>
          <a:endParaRPr lang="es-AR"/>
        </a:p>
      </dgm:t>
    </dgm:pt>
    <dgm:pt modelId="{A114AD57-6F1F-469D-8A0F-F98805FA3892}" type="pres">
      <dgm:prSet presAssocID="{0B3506DB-EA13-49DF-A168-48B2E716DDA2}" presName="Name23" presStyleLbl="parChTrans1D4" presStyleIdx="0" presStyleCnt="26"/>
      <dgm:spPr/>
      <dgm:t>
        <a:bodyPr/>
        <a:lstStyle/>
        <a:p>
          <a:endParaRPr lang="es-AR"/>
        </a:p>
      </dgm:t>
    </dgm:pt>
    <dgm:pt modelId="{A27D1C7E-8FBD-402D-BA41-D77E6F07E39B}" type="pres">
      <dgm:prSet presAssocID="{3794DA1B-F09F-47FE-9D32-4C62049E9D9C}" presName="hierRoot4" presStyleCnt="0"/>
      <dgm:spPr/>
    </dgm:pt>
    <dgm:pt modelId="{CA095DF0-4074-44A0-BB04-54C045DD1C91}" type="pres">
      <dgm:prSet presAssocID="{3794DA1B-F09F-47FE-9D32-4C62049E9D9C}" presName="composite4" presStyleCnt="0"/>
      <dgm:spPr/>
    </dgm:pt>
    <dgm:pt modelId="{8B10C9CE-897B-486D-B8DA-31A4D611E01E}" type="pres">
      <dgm:prSet presAssocID="{3794DA1B-F09F-47FE-9D32-4C62049E9D9C}" presName="background4" presStyleLbl="node4" presStyleIdx="0" presStyleCnt="26"/>
      <dgm:spPr/>
    </dgm:pt>
    <dgm:pt modelId="{C986D9C4-F4D4-473C-8DD8-43F322137057}" type="pres">
      <dgm:prSet presAssocID="{3794DA1B-F09F-47FE-9D32-4C62049E9D9C}" presName="text4" presStyleLbl="fgAcc4" presStyleIdx="0" presStyleCnt="26" custScaleX="75828" custScaleY="92534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C166703F-03A4-49F7-B6E7-825A2DAB0488}" type="pres">
      <dgm:prSet presAssocID="{3794DA1B-F09F-47FE-9D32-4C62049E9D9C}" presName="hierChild5" presStyleCnt="0"/>
      <dgm:spPr/>
    </dgm:pt>
    <dgm:pt modelId="{6D9CD04E-91AE-4965-BEA3-E6758ED599ED}" type="pres">
      <dgm:prSet presAssocID="{8C526F20-240A-4833-97AA-32E6274E2FC0}" presName="Name23" presStyleLbl="parChTrans1D4" presStyleIdx="1" presStyleCnt="26"/>
      <dgm:spPr/>
      <dgm:t>
        <a:bodyPr/>
        <a:lstStyle/>
        <a:p>
          <a:endParaRPr lang="es-AR"/>
        </a:p>
      </dgm:t>
    </dgm:pt>
    <dgm:pt modelId="{7B1DE7C5-E37A-4256-B923-DE374368C4C2}" type="pres">
      <dgm:prSet presAssocID="{5F865B6A-7EE3-4380-AF47-9F0F8FC5F591}" presName="hierRoot4" presStyleCnt="0"/>
      <dgm:spPr/>
      <dgm:t>
        <a:bodyPr/>
        <a:lstStyle/>
        <a:p>
          <a:endParaRPr lang="es-AR"/>
        </a:p>
      </dgm:t>
    </dgm:pt>
    <dgm:pt modelId="{D7822DAF-FF37-4F36-BA17-ED1ABFCB2313}" type="pres">
      <dgm:prSet presAssocID="{5F865B6A-7EE3-4380-AF47-9F0F8FC5F591}" presName="composite4" presStyleCnt="0"/>
      <dgm:spPr/>
      <dgm:t>
        <a:bodyPr/>
        <a:lstStyle/>
        <a:p>
          <a:endParaRPr lang="es-AR"/>
        </a:p>
      </dgm:t>
    </dgm:pt>
    <dgm:pt modelId="{4CC1D302-ED02-499E-A52B-5884543B8BC3}" type="pres">
      <dgm:prSet presAssocID="{5F865B6A-7EE3-4380-AF47-9F0F8FC5F591}" presName="background4" presStyleLbl="node4" presStyleIdx="1" presStyleCnt="26"/>
      <dgm:spPr/>
      <dgm:t>
        <a:bodyPr/>
        <a:lstStyle/>
        <a:p>
          <a:endParaRPr lang="es-AR"/>
        </a:p>
      </dgm:t>
    </dgm:pt>
    <dgm:pt modelId="{C5226624-DAEA-4781-8E03-E9C282E0E344}" type="pres">
      <dgm:prSet presAssocID="{5F865B6A-7EE3-4380-AF47-9F0F8FC5F591}" presName="text4" presStyleLbl="fgAcc4" presStyleIdx="1" presStyleCnt="26" custScaleX="70933" custLinFactNeighborY="239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D535C200-1913-4B31-9038-7063D1811B0D}" type="pres">
      <dgm:prSet presAssocID="{5F865B6A-7EE3-4380-AF47-9F0F8FC5F591}" presName="hierChild5" presStyleCnt="0"/>
      <dgm:spPr/>
      <dgm:t>
        <a:bodyPr/>
        <a:lstStyle/>
        <a:p>
          <a:endParaRPr lang="es-AR"/>
        </a:p>
      </dgm:t>
    </dgm:pt>
    <dgm:pt modelId="{48E81315-8BD9-4121-ADFA-8F67BAAE6A7F}" type="pres">
      <dgm:prSet presAssocID="{E5A262A3-6821-4D77-B003-B60506C37FB3}" presName="Name23" presStyleLbl="parChTrans1D4" presStyleIdx="2" presStyleCnt="26"/>
      <dgm:spPr/>
      <dgm:t>
        <a:bodyPr/>
        <a:lstStyle/>
        <a:p>
          <a:endParaRPr lang="es-AR"/>
        </a:p>
      </dgm:t>
    </dgm:pt>
    <dgm:pt modelId="{2F708B0D-120E-4B92-A4E3-D459CC6E13F9}" type="pres">
      <dgm:prSet presAssocID="{6E5B83AF-1046-4E7D-8B27-C1C56D5B9BF0}" presName="hierRoot4" presStyleCnt="0"/>
      <dgm:spPr/>
      <dgm:t>
        <a:bodyPr/>
        <a:lstStyle/>
        <a:p>
          <a:endParaRPr lang="es-AR"/>
        </a:p>
      </dgm:t>
    </dgm:pt>
    <dgm:pt modelId="{7C7205A4-B6A8-4B43-9C0E-1CDC4BAF36C3}" type="pres">
      <dgm:prSet presAssocID="{6E5B83AF-1046-4E7D-8B27-C1C56D5B9BF0}" presName="composite4" presStyleCnt="0"/>
      <dgm:spPr/>
      <dgm:t>
        <a:bodyPr/>
        <a:lstStyle/>
        <a:p>
          <a:endParaRPr lang="es-AR"/>
        </a:p>
      </dgm:t>
    </dgm:pt>
    <dgm:pt modelId="{5F3DEB9A-5658-4546-A89F-667E50A41D38}" type="pres">
      <dgm:prSet presAssocID="{6E5B83AF-1046-4E7D-8B27-C1C56D5B9BF0}" presName="background4" presStyleLbl="node4" presStyleIdx="2" presStyleCnt="26"/>
      <dgm:spPr/>
      <dgm:t>
        <a:bodyPr/>
        <a:lstStyle/>
        <a:p>
          <a:endParaRPr lang="es-AR"/>
        </a:p>
      </dgm:t>
    </dgm:pt>
    <dgm:pt modelId="{568A43E1-C7DF-4494-9AF7-9DA001633DF6}" type="pres">
      <dgm:prSet presAssocID="{6E5B83AF-1046-4E7D-8B27-C1C56D5B9BF0}" presName="text4" presStyleLbl="fgAcc4" presStyleIdx="2" presStyleCnt="26" custScaleX="78582" custScaleY="92622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8DEA1D0B-8A00-4799-9B59-F95762F3CA07}" type="pres">
      <dgm:prSet presAssocID="{6E5B83AF-1046-4E7D-8B27-C1C56D5B9BF0}" presName="hierChild5" presStyleCnt="0"/>
      <dgm:spPr/>
      <dgm:t>
        <a:bodyPr/>
        <a:lstStyle/>
        <a:p>
          <a:endParaRPr lang="es-AR"/>
        </a:p>
      </dgm:t>
    </dgm:pt>
    <dgm:pt modelId="{D8C6E74B-B1B4-4A3F-B244-0A20889883F8}" type="pres">
      <dgm:prSet presAssocID="{59E74A33-3DF4-438A-B0E0-97FF9BD4563F}" presName="Name17" presStyleLbl="parChTrans1D3" presStyleIdx="1" presStyleCnt="5"/>
      <dgm:spPr/>
      <dgm:t>
        <a:bodyPr/>
        <a:lstStyle/>
        <a:p>
          <a:endParaRPr lang="es-AR"/>
        </a:p>
      </dgm:t>
    </dgm:pt>
    <dgm:pt modelId="{DF8AC2AF-A17B-4520-A78A-EAE17291DE6D}" type="pres">
      <dgm:prSet presAssocID="{D5D5DD6F-B6CB-4400-990F-FF678D0B1684}" presName="hierRoot3" presStyleCnt="0"/>
      <dgm:spPr/>
      <dgm:t>
        <a:bodyPr/>
        <a:lstStyle/>
        <a:p>
          <a:endParaRPr lang="es-AR"/>
        </a:p>
      </dgm:t>
    </dgm:pt>
    <dgm:pt modelId="{4FDEF0DC-1A13-48BF-85DD-5DD814F6CA8A}" type="pres">
      <dgm:prSet presAssocID="{D5D5DD6F-B6CB-4400-990F-FF678D0B1684}" presName="composite3" presStyleCnt="0"/>
      <dgm:spPr/>
      <dgm:t>
        <a:bodyPr/>
        <a:lstStyle/>
        <a:p>
          <a:endParaRPr lang="es-AR"/>
        </a:p>
      </dgm:t>
    </dgm:pt>
    <dgm:pt modelId="{D5644457-BF03-47ED-80F2-BECF562AFEC7}" type="pres">
      <dgm:prSet presAssocID="{D5D5DD6F-B6CB-4400-990F-FF678D0B1684}" presName="background3" presStyleLbl="node3" presStyleIdx="1" presStyleCnt="5"/>
      <dgm:spPr/>
      <dgm:t>
        <a:bodyPr/>
        <a:lstStyle/>
        <a:p>
          <a:endParaRPr lang="es-AR"/>
        </a:p>
      </dgm:t>
    </dgm:pt>
    <dgm:pt modelId="{5E259399-C0F6-43BF-93E3-9C304C59C0C2}" type="pres">
      <dgm:prSet presAssocID="{D5D5DD6F-B6CB-4400-990F-FF678D0B1684}" presName="text3" presStyleLbl="fgAcc3" presStyleIdx="1" presStyleCnt="5" custScaleX="203331" custLinFactNeighborY="29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72DABC94-99BF-4F6F-B9F4-B2E91C70B3D7}" type="pres">
      <dgm:prSet presAssocID="{D5D5DD6F-B6CB-4400-990F-FF678D0B1684}" presName="hierChild4" presStyleCnt="0"/>
      <dgm:spPr/>
      <dgm:t>
        <a:bodyPr/>
        <a:lstStyle/>
        <a:p>
          <a:endParaRPr lang="es-AR"/>
        </a:p>
      </dgm:t>
    </dgm:pt>
    <dgm:pt modelId="{57DEDC88-317E-4087-9FE2-CA54A4129A10}" type="pres">
      <dgm:prSet presAssocID="{7E7BA4BF-94F8-41AA-9233-8CF7769E6C6B}" presName="Name23" presStyleLbl="parChTrans1D4" presStyleIdx="3" presStyleCnt="26"/>
      <dgm:spPr/>
      <dgm:t>
        <a:bodyPr/>
        <a:lstStyle/>
        <a:p>
          <a:endParaRPr lang="es-AR"/>
        </a:p>
      </dgm:t>
    </dgm:pt>
    <dgm:pt modelId="{AD5B8B25-DF8A-42A9-BBFC-90CD5443F889}" type="pres">
      <dgm:prSet presAssocID="{63F83BE3-9441-4B95-8D28-C525878A0A42}" presName="hierRoot4" presStyleCnt="0"/>
      <dgm:spPr/>
      <dgm:t>
        <a:bodyPr/>
        <a:lstStyle/>
        <a:p>
          <a:endParaRPr lang="es-AR"/>
        </a:p>
      </dgm:t>
    </dgm:pt>
    <dgm:pt modelId="{B6E08D19-BA6A-4423-B44A-418215224415}" type="pres">
      <dgm:prSet presAssocID="{63F83BE3-9441-4B95-8D28-C525878A0A42}" presName="composite4" presStyleCnt="0"/>
      <dgm:spPr/>
      <dgm:t>
        <a:bodyPr/>
        <a:lstStyle/>
        <a:p>
          <a:endParaRPr lang="es-AR"/>
        </a:p>
      </dgm:t>
    </dgm:pt>
    <dgm:pt modelId="{6E99BFF8-FC4F-48A5-B2A0-F736B113CDC0}" type="pres">
      <dgm:prSet presAssocID="{63F83BE3-9441-4B95-8D28-C525878A0A42}" presName="background4" presStyleLbl="node4" presStyleIdx="3" presStyleCnt="26"/>
      <dgm:spPr/>
      <dgm:t>
        <a:bodyPr/>
        <a:lstStyle/>
        <a:p>
          <a:endParaRPr lang="es-AR"/>
        </a:p>
      </dgm:t>
    </dgm:pt>
    <dgm:pt modelId="{EDEEC6D5-53A4-452C-9297-77874EDAAAA5}" type="pres">
      <dgm:prSet presAssocID="{63F83BE3-9441-4B95-8D28-C525878A0A42}" presName="text4" presStyleLbl="fgAcc4" presStyleIdx="3" presStyleCnt="26" custScaleX="153564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2E4453C0-8865-4DD3-B9C2-DC29C5764965}" type="pres">
      <dgm:prSet presAssocID="{63F83BE3-9441-4B95-8D28-C525878A0A42}" presName="hierChild5" presStyleCnt="0"/>
      <dgm:spPr/>
      <dgm:t>
        <a:bodyPr/>
        <a:lstStyle/>
        <a:p>
          <a:endParaRPr lang="es-AR"/>
        </a:p>
      </dgm:t>
    </dgm:pt>
    <dgm:pt modelId="{FFF7E241-1E66-4AC1-B02D-149912E764B8}" type="pres">
      <dgm:prSet presAssocID="{559E98C1-DCEF-4318-97B3-218C6CB03361}" presName="Name23" presStyleLbl="parChTrans1D4" presStyleIdx="4" presStyleCnt="26"/>
      <dgm:spPr/>
      <dgm:t>
        <a:bodyPr/>
        <a:lstStyle/>
        <a:p>
          <a:endParaRPr lang="es-AR"/>
        </a:p>
      </dgm:t>
    </dgm:pt>
    <dgm:pt modelId="{F3426B5E-D91D-485A-AC0F-794AA18D0B15}" type="pres">
      <dgm:prSet presAssocID="{857FECBF-D873-4F80-8547-4C9575632DBC}" presName="hierRoot4" presStyleCnt="0"/>
      <dgm:spPr/>
      <dgm:t>
        <a:bodyPr/>
        <a:lstStyle/>
        <a:p>
          <a:endParaRPr lang="es-AR"/>
        </a:p>
      </dgm:t>
    </dgm:pt>
    <dgm:pt modelId="{D970DE03-3B17-4FD0-8855-E23A4505D1D4}" type="pres">
      <dgm:prSet presAssocID="{857FECBF-D873-4F80-8547-4C9575632DBC}" presName="composite4" presStyleCnt="0"/>
      <dgm:spPr/>
      <dgm:t>
        <a:bodyPr/>
        <a:lstStyle/>
        <a:p>
          <a:endParaRPr lang="es-AR"/>
        </a:p>
      </dgm:t>
    </dgm:pt>
    <dgm:pt modelId="{BF21EDC2-FFCA-470E-B0E1-9DBEEFDAD7AA}" type="pres">
      <dgm:prSet presAssocID="{857FECBF-D873-4F80-8547-4C9575632DBC}" presName="background4" presStyleLbl="node4" presStyleIdx="4" presStyleCnt="26"/>
      <dgm:spPr/>
      <dgm:t>
        <a:bodyPr/>
        <a:lstStyle/>
        <a:p>
          <a:endParaRPr lang="es-AR"/>
        </a:p>
      </dgm:t>
    </dgm:pt>
    <dgm:pt modelId="{A4E5C69C-B53B-4031-B1F0-15124C294B31}" type="pres">
      <dgm:prSet presAssocID="{857FECBF-D873-4F80-8547-4C9575632DBC}" presName="text4" presStyleLbl="fgAcc4" presStyleIdx="4" presStyleCnt="26" custScaleX="121413" custScaleY="79682" custLinFactNeighborX="0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C8112AFD-8F44-4A69-8D7D-14D5AA7828FE}" type="pres">
      <dgm:prSet presAssocID="{857FECBF-D873-4F80-8547-4C9575632DBC}" presName="hierChild5" presStyleCnt="0"/>
      <dgm:spPr/>
      <dgm:t>
        <a:bodyPr/>
        <a:lstStyle/>
        <a:p>
          <a:endParaRPr lang="es-AR"/>
        </a:p>
      </dgm:t>
    </dgm:pt>
    <dgm:pt modelId="{836D9ABA-BA52-40E0-BE44-08B7543B9ED1}" type="pres">
      <dgm:prSet presAssocID="{B415661B-1D06-40D8-A3AA-25B085696283}" presName="Name23" presStyleLbl="parChTrans1D4" presStyleIdx="5" presStyleCnt="26"/>
      <dgm:spPr/>
      <dgm:t>
        <a:bodyPr/>
        <a:lstStyle/>
        <a:p>
          <a:endParaRPr lang="es-AR"/>
        </a:p>
      </dgm:t>
    </dgm:pt>
    <dgm:pt modelId="{9392A9D6-C474-440A-8CD6-495E1D801B8D}" type="pres">
      <dgm:prSet presAssocID="{B3C5DCB8-C1C5-424F-BC60-55F5D993D182}" presName="hierRoot4" presStyleCnt="0"/>
      <dgm:spPr/>
      <dgm:t>
        <a:bodyPr/>
        <a:lstStyle/>
        <a:p>
          <a:endParaRPr lang="es-AR"/>
        </a:p>
      </dgm:t>
    </dgm:pt>
    <dgm:pt modelId="{6159B120-B717-44BE-9AA2-203FE69B4C92}" type="pres">
      <dgm:prSet presAssocID="{B3C5DCB8-C1C5-424F-BC60-55F5D993D182}" presName="composite4" presStyleCnt="0"/>
      <dgm:spPr/>
      <dgm:t>
        <a:bodyPr/>
        <a:lstStyle/>
        <a:p>
          <a:endParaRPr lang="es-AR"/>
        </a:p>
      </dgm:t>
    </dgm:pt>
    <dgm:pt modelId="{DC8E752B-0A30-40F9-8100-F2CFE1A044F7}" type="pres">
      <dgm:prSet presAssocID="{B3C5DCB8-C1C5-424F-BC60-55F5D993D182}" presName="background4" presStyleLbl="node4" presStyleIdx="5" presStyleCnt="26"/>
      <dgm:spPr/>
      <dgm:t>
        <a:bodyPr/>
        <a:lstStyle/>
        <a:p>
          <a:endParaRPr lang="es-AR"/>
        </a:p>
      </dgm:t>
    </dgm:pt>
    <dgm:pt modelId="{3C0FAB01-894F-408F-B57D-271590BAE410}" type="pres">
      <dgm:prSet presAssocID="{B3C5DCB8-C1C5-424F-BC60-55F5D993D182}" presName="text4" presStyleLbl="fgAcc4" presStyleIdx="5" presStyleCnt="26" custScaleX="127407" custScaleY="74186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C3F12C9B-D243-4E5C-A9D4-63D65B56BEBF}" type="pres">
      <dgm:prSet presAssocID="{B3C5DCB8-C1C5-424F-BC60-55F5D993D182}" presName="hierChild5" presStyleCnt="0"/>
      <dgm:spPr/>
      <dgm:t>
        <a:bodyPr/>
        <a:lstStyle/>
        <a:p>
          <a:endParaRPr lang="es-AR"/>
        </a:p>
      </dgm:t>
    </dgm:pt>
    <dgm:pt modelId="{03D45DAD-0E24-435D-9ED3-E8575B956EBE}" type="pres">
      <dgm:prSet presAssocID="{1F424FF9-28FA-4D9B-91D0-1E851D10A254}" presName="Name23" presStyleLbl="parChTrans1D4" presStyleIdx="6" presStyleCnt="26"/>
      <dgm:spPr/>
      <dgm:t>
        <a:bodyPr/>
        <a:lstStyle/>
        <a:p>
          <a:endParaRPr lang="es-AR"/>
        </a:p>
      </dgm:t>
    </dgm:pt>
    <dgm:pt modelId="{2003A879-5F0D-44CB-8C47-8A744E8E22DA}" type="pres">
      <dgm:prSet presAssocID="{AE4E8A3E-51CC-4398-9104-BB047213369B}" presName="hierRoot4" presStyleCnt="0"/>
      <dgm:spPr/>
      <dgm:t>
        <a:bodyPr/>
        <a:lstStyle/>
        <a:p>
          <a:endParaRPr lang="es-AR"/>
        </a:p>
      </dgm:t>
    </dgm:pt>
    <dgm:pt modelId="{E2197150-7779-459C-BFDB-9619B02E62FB}" type="pres">
      <dgm:prSet presAssocID="{AE4E8A3E-51CC-4398-9104-BB047213369B}" presName="composite4" presStyleCnt="0"/>
      <dgm:spPr/>
      <dgm:t>
        <a:bodyPr/>
        <a:lstStyle/>
        <a:p>
          <a:endParaRPr lang="es-AR"/>
        </a:p>
      </dgm:t>
    </dgm:pt>
    <dgm:pt modelId="{9E3E8F8E-4C77-4A36-BBE7-976A63B69C88}" type="pres">
      <dgm:prSet presAssocID="{AE4E8A3E-51CC-4398-9104-BB047213369B}" presName="background4" presStyleLbl="node4" presStyleIdx="6" presStyleCnt="26"/>
      <dgm:spPr/>
      <dgm:t>
        <a:bodyPr/>
        <a:lstStyle/>
        <a:p>
          <a:endParaRPr lang="es-AR"/>
        </a:p>
      </dgm:t>
    </dgm:pt>
    <dgm:pt modelId="{FBCFE9CB-612B-44F7-AF46-6D0F95F4E18C}" type="pres">
      <dgm:prSet presAssocID="{AE4E8A3E-51CC-4398-9104-BB047213369B}" presName="text4" presStyleLbl="fgAcc4" presStyleIdx="6" presStyleCnt="26" custScaleX="210419" custScaleY="68096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1655BC53-461B-4E53-B4A6-55E196E2CAFC}" type="pres">
      <dgm:prSet presAssocID="{AE4E8A3E-51CC-4398-9104-BB047213369B}" presName="hierChild5" presStyleCnt="0"/>
      <dgm:spPr/>
      <dgm:t>
        <a:bodyPr/>
        <a:lstStyle/>
        <a:p>
          <a:endParaRPr lang="es-AR"/>
        </a:p>
      </dgm:t>
    </dgm:pt>
    <dgm:pt modelId="{D5295446-3D3B-4777-B158-549A2E05DA85}" type="pres">
      <dgm:prSet presAssocID="{1D23156A-B1AA-4757-B2FB-D56ACBED50BB}" presName="Name23" presStyleLbl="parChTrans1D4" presStyleIdx="7" presStyleCnt="26"/>
      <dgm:spPr/>
      <dgm:t>
        <a:bodyPr/>
        <a:lstStyle/>
        <a:p>
          <a:endParaRPr lang="es-AR"/>
        </a:p>
      </dgm:t>
    </dgm:pt>
    <dgm:pt modelId="{FAA49FFE-1AEF-4AFA-8070-ACC5C3D2BD1D}" type="pres">
      <dgm:prSet presAssocID="{4B94B8E1-76D4-4E13-ABE7-DF00285E11A8}" presName="hierRoot4" presStyleCnt="0"/>
      <dgm:spPr/>
      <dgm:t>
        <a:bodyPr/>
        <a:lstStyle/>
        <a:p>
          <a:endParaRPr lang="es-AR"/>
        </a:p>
      </dgm:t>
    </dgm:pt>
    <dgm:pt modelId="{C9627051-AFE2-4FED-ACA9-0EEDD6BF2226}" type="pres">
      <dgm:prSet presAssocID="{4B94B8E1-76D4-4E13-ABE7-DF00285E11A8}" presName="composite4" presStyleCnt="0"/>
      <dgm:spPr/>
      <dgm:t>
        <a:bodyPr/>
        <a:lstStyle/>
        <a:p>
          <a:endParaRPr lang="es-AR"/>
        </a:p>
      </dgm:t>
    </dgm:pt>
    <dgm:pt modelId="{B19F63A9-7B80-4684-861A-A9B61A717458}" type="pres">
      <dgm:prSet presAssocID="{4B94B8E1-76D4-4E13-ABE7-DF00285E11A8}" presName="background4" presStyleLbl="node4" presStyleIdx="7" presStyleCnt="26"/>
      <dgm:spPr/>
      <dgm:t>
        <a:bodyPr/>
        <a:lstStyle/>
        <a:p>
          <a:endParaRPr lang="es-AR"/>
        </a:p>
      </dgm:t>
    </dgm:pt>
    <dgm:pt modelId="{67D30415-1309-4275-90C5-D91809D65EB7}" type="pres">
      <dgm:prSet presAssocID="{4B94B8E1-76D4-4E13-ABE7-DF00285E11A8}" presName="text4" presStyleLbl="fgAcc4" presStyleIdx="7" presStyleCnt="26" custScaleX="201288" custScaleY="67482" custLinFactNeighborY="-2936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D2FB6E0C-5CC4-41D4-B169-128C42B7E70A}" type="pres">
      <dgm:prSet presAssocID="{4B94B8E1-76D4-4E13-ABE7-DF00285E11A8}" presName="hierChild5" presStyleCnt="0"/>
      <dgm:spPr/>
      <dgm:t>
        <a:bodyPr/>
        <a:lstStyle/>
        <a:p>
          <a:endParaRPr lang="es-AR"/>
        </a:p>
      </dgm:t>
    </dgm:pt>
    <dgm:pt modelId="{F83783C9-8BDC-479B-AF65-4A1B9D0A93B3}" type="pres">
      <dgm:prSet presAssocID="{177D7499-3AE2-424E-ABC9-E4632617B449}" presName="Name23" presStyleLbl="parChTrans1D4" presStyleIdx="8" presStyleCnt="26"/>
      <dgm:spPr/>
      <dgm:t>
        <a:bodyPr/>
        <a:lstStyle/>
        <a:p>
          <a:endParaRPr lang="es-AR"/>
        </a:p>
      </dgm:t>
    </dgm:pt>
    <dgm:pt modelId="{95F37CB8-7714-4AF1-AFBC-6E3BC8117F66}" type="pres">
      <dgm:prSet presAssocID="{1F70BCA2-4C27-4E3F-A081-CBD7814464D6}" presName="hierRoot4" presStyleCnt="0"/>
      <dgm:spPr/>
      <dgm:t>
        <a:bodyPr/>
        <a:lstStyle/>
        <a:p>
          <a:endParaRPr lang="es-AR"/>
        </a:p>
      </dgm:t>
    </dgm:pt>
    <dgm:pt modelId="{677E5C64-EC07-4805-91D8-EE13443D3EFE}" type="pres">
      <dgm:prSet presAssocID="{1F70BCA2-4C27-4E3F-A081-CBD7814464D6}" presName="composite4" presStyleCnt="0"/>
      <dgm:spPr/>
      <dgm:t>
        <a:bodyPr/>
        <a:lstStyle/>
        <a:p>
          <a:endParaRPr lang="es-AR"/>
        </a:p>
      </dgm:t>
    </dgm:pt>
    <dgm:pt modelId="{EC73EDC3-25F2-4428-8B24-E3BA801AA6D2}" type="pres">
      <dgm:prSet presAssocID="{1F70BCA2-4C27-4E3F-A081-CBD7814464D6}" presName="background4" presStyleLbl="node4" presStyleIdx="8" presStyleCnt="26"/>
      <dgm:spPr/>
      <dgm:t>
        <a:bodyPr/>
        <a:lstStyle/>
        <a:p>
          <a:endParaRPr lang="es-AR"/>
        </a:p>
      </dgm:t>
    </dgm:pt>
    <dgm:pt modelId="{5E9079B3-D1A0-48DA-92DB-9C07F96F91C7}" type="pres">
      <dgm:prSet presAssocID="{1F70BCA2-4C27-4E3F-A081-CBD7814464D6}" presName="text4" presStyleLbl="fgAcc4" presStyleIdx="8" presStyleCnt="26" custScaleX="119178" custScaleY="62593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C0E74E34-F5DA-4061-9216-A87D0360ADC5}" type="pres">
      <dgm:prSet presAssocID="{1F70BCA2-4C27-4E3F-A081-CBD7814464D6}" presName="hierChild5" presStyleCnt="0"/>
      <dgm:spPr/>
      <dgm:t>
        <a:bodyPr/>
        <a:lstStyle/>
        <a:p>
          <a:endParaRPr lang="es-AR"/>
        </a:p>
      </dgm:t>
    </dgm:pt>
    <dgm:pt modelId="{F5657D22-390A-41C3-A850-F6B74EE4BB6C}" type="pres">
      <dgm:prSet presAssocID="{18745BD0-791B-41AC-8B4F-3768CDB2CAC1}" presName="Name23" presStyleLbl="parChTrans1D4" presStyleIdx="9" presStyleCnt="26"/>
      <dgm:spPr/>
      <dgm:t>
        <a:bodyPr/>
        <a:lstStyle/>
        <a:p>
          <a:endParaRPr lang="es-AR"/>
        </a:p>
      </dgm:t>
    </dgm:pt>
    <dgm:pt modelId="{B9D4DD87-FA35-45E5-AC0D-41C885FEBA0C}" type="pres">
      <dgm:prSet presAssocID="{754DF0EF-EEAA-4F07-881A-1F19272A6FEE}" presName="hierRoot4" presStyleCnt="0"/>
      <dgm:spPr/>
      <dgm:t>
        <a:bodyPr/>
        <a:lstStyle/>
        <a:p>
          <a:endParaRPr lang="es-AR"/>
        </a:p>
      </dgm:t>
    </dgm:pt>
    <dgm:pt modelId="{69997EED-B4CE-4A78-BFA1-5E3EE5A91560}" type="pres">
      <dgm:prSet presAssocID="{754DF0EF-EEAA-4F07-881A-1F19272A6FEE}" presName="composite4" presStyleCnt="0"/>
      <dgm:spPr/>
      <dgm:t>
        <a:bodyPr/>
        <a:lstStyle/>
        <a:p>
          <a:endParaRPr lang="es-AR"/>
        </a:p>
      </dgm:t>
    </dgm:pt>
    <dgm:pt modelId="{9DBF8DB4-9B58-4C47-835C-FDBD406F05AA}" type="pres">
      <dgm:prSet presAssocID="{754DF0EF-EEAA-4F07-881A-1F19272A6FEE}" presName="background4" presStyleLbl="node4" presStyleIdx="9" presStyleCnt="26"/>
      <dgm:spPr/>
      <dgm:t>
        <a:bodyPr/>
        <a:lstStyle/>
        <a:p>
          <a:endParaRPr lang="es-AR"/>
        </a:p>
      </dgm:t>
    </dgm:pt>
    <dgm:pt modelId="{8D17572A-378C-414C-82C8-EE9A82E511BA}" type="pres">
      <dgm:prSet presAssocID="{754DF0EF-EEAA-4F07-881A-1F19272A6FEE}" presName="text4" presStyleLbl="fgAcc4" presStyleIdx="9" presStyleCnt="26" custScaleX="112252" custScaleY="69871" custLinFactNeighborX="2341" custLinFactNeighborY="382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518EB0FA-634B-407C-AC11-351E81C78E08}" type="pres">
      <dgm:prSet presAssocID="{754DF0EF-EEAA-4F07-881A-1F19272A6FEE}" presName="hierChild5" presStyleCnt="0"/>
      <dgm:spPr/>
      <dgm:t>
        <a:bodyPr/>
        <a:lstStyle/>
        <a:p>
          <a:endParaRPr lang="es-AR"/>
        </a:p>
      </dgm:t>
    </dgm:pt>
    <dgm:pt modelId="{C1C76C68-046F-47CF-B606-F831B9F17221}" type="pres">
      <dgm:prSet presAssocID="{FC700292-ABC9-41C2-9A34-167895026D17}" presName="Name23" presStyleLbl="parChTrans1D4" presStyleIdx="10" presStyleCnt="26"/>
      <dgm:spPr/>
      <dgm:t>
        <a:bodyPr/>
        <a:lstStyle/>
        <a:p>
          <a:endParaRPr lang="es-AR"/>
        </a:p>
      </dgm:t>
    </dgm:pt>
    <dgm:pt modelId="{FB4B82D6-F118-463F-B71A-3059BD9B40A2}" type="pres">
      <dgm:prSet presAssocID="{9F0BE478-82E8-4BC0-B682-C3F760830CC2}" presName="hierRoot4" presStyleCnt="0"/>
      <dgm:spPr/>
      <dgm:t>
        <a:bodyPr/>
        <a:lstStyle/>
        <a:p>
          <a:endParaRPr lang="es-AR"/>
        </a:p>
      </dgm:t>
    </dgm:pt>
    <dgm:pt modelId="{289924A6-7A7A-43C6-9493-1B02EF0B1E49}" type="pres">
      <dgm:prSet presAssocID="{9F0BE478-82E8-4BC0-B682-C3F760830CC2}" presName="composite4" presStyleCnt="0"/>
      <dgm:spPr/>
      <dgm:t>
        <a:bodyPr/>
        <a:lstStyle/>
        <a:p>
          <a:endParaRPr lang="es-AR"/>
        </a:p>
      </dgm:t>
    </dgm:pt>
    <dgm:pt modelId="{5E35C9D7-CA8E-4358-8F5A-CBDEA325B80C}" type="pres">
      <dgm:prSet presAssocID="{9F0BE478-82E8-4BC0-B682-C3F760830CC2}" presName="background4" presStyleLbl="node4" presStyleIdx="10" presStyleCnt="26"/>
      <dgm:spPr/>
      <dgm:t>
        <a:bodyPr/>
        <a:lstStyle/>
        <a:p>
          <a:endParaRPr lang="es-AR"/>
        </a:p>
      </dgm:t>
    </dgm:pt>
    <dgm:pt modelId="{BCE12BB0-2B63-42B5-8C5D-295DAC464BD1}" type="pres">
      <dgm:prSet presAssocID="{9F0BE478-82E8-4BC0-B682-C3F760830CC2}" presName="text4" presStyleLbl="fgAcc4" presStyleIdx="10" presStyleCnt="26" custScaleX="196130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1121B2A7-1B70-4025-9E9B-B7998744B699}" type="pres">
      <dgm:prSet presAssocID="{9F0BE478-82E8-4BC0-B682-C3F760830CC2}" presName="hierChild5" presStyleCnt="0"/>
      <dgm:spPr/>
      <dgm:t>
        <a:bodyPr/>
        <a:lstStyle/>
        <a:p>
          <a:endParaRPr lang="es-AR"/>
        </a:p>
      </dgm:t>
    </dgm:pt>
    <dgm:pt modelId="{1F1F7026-592D-4DDB-84C2-D47B619428EF}" type="pres">
      <dgm:prSet presAssocID="{B4B71160-93B6-4E10-89DC-EBFA5FA0C0B7}" presName="Name23" presStyleLbl="parChTrans1D4" presStyleIdx="11" presStyleCnt="26"/>
      <dgm:spPr/>
      <dgm:t>
        <a:bodyPr/>
        <a:lstStyle/>
        <a:p>
          <a:endParaRPr lang="es-AR"/>
        </a:p>
      </dgm:t>
    </dgm:pt>
    <dgm:pt modelId="{73DF1C1A-5877-4F8F-8C56-4CA74670892F}" type="pres">
      <dgm:prSet presAssocID="{31EA1D29-9A17-4AF8-B2C4-94E478381FC4}" presName="hierRoot4" presStyleCnt="0"/>
      <dgm:spPr/>
      <dgm:t>
        <a:bodyPr/>
        <a:lstStyle/>
        <a:p>
          <a:endParaRPr lang="es-AR"/>
        </a:p>
      </dgm:t>
    </dgm:pt>
    <dgm:pt modelId="{2BD6B6F5-D336-4273-A9BE-502EE4A3CCCD}" type="pres">
      <dgm:prSet presAssocID="{31EA1D29-9A17-4AF8-B2C4-94E478381FC4}" presName="composite4" presStyleCnt="0"/>
      <dgm:spPr/>
      <dgm:t>
        <a:bodyPr/>
        <a:lstStyle/>
        <a:p>
          <a:endParaRPr lang="es-AR"/>
        </a:p>
      </dgm:t>
    </dgm:pt>
    <dgm:pt modelId="{52E82E80-55B8-4F51-894A-2C1486633A15}" type="pres">
      <dgm:prSet presAssocID="{31EA1D29-9A17-4AF8-B2C4-94E478381FC4}" presName="background4" presStyleLbl="node4" presStyleIdx="11" presStyleCnt="26"/>
      <dgm:spPr/>
      <dgm:t>
        <a:bodyPr/>
        <a:lstStyle/>
        <a:p>
          <a:endParaRPr lang="es-AR"/>
        </a:p>
      </dgm:t>
    </dgm:pt>
    <dgm:pt modelId="{24F8AA06-19EE-4E71-A562-296F4323FB36}" type="pres">
      <dgm:prSet presAssocID="{31EA1D29-9A17-4AF8-B2C4-94E478381FC4}" presName="text4" presStyleLbl="fgAcc4" presStyleIdx="11" presStyleCnt="26" custScaleX="150795" custScaleY="57556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057124BD-57EA-4DF5-8311-6EEE28588E05}" type="pres">
      <dgm:prSet presAssocID="{31EA1D29-9A17-4AF8-B2C4-94E478381FC4}" presName="hierChild5" presStyleCnt="0"/>
      <dgm:spPr/>
      <dgm:t>
        <a:bodyPr/>
        <a:lstStyle/>
        <a:p>
          <a:endParaRPr lang="es-AR"/>
        </a:p>
      </dgm:t>
    </dgm:pt>
    <dgm:pt modelId="{636C03DD-6295-46D3-88A2-D553B2816134}" type="pres">
      <dgm:prSet presAssocID="{CC5885E4-4FD2-4EDF-8F40-E4BC09A47324}" presName="Name23" presStyleLbl="parChTrans1D4" presStyleIdx="12" presStyleCnt="26"/>
      <dgm:spPr/>
      <dgm:t>
        <a:bodyPr/>
        <a:lstStyle/>
        <a:p>
          <a:endParaRPr lang="es-AR"/>
        </a:p>
      </dgm:t>
    </dgm:pt>
    <dgm:pt modelId="{967B4850-7776-496C-B4E1-6A553A6611A8}" type="pres">
      <dgm:prSet presAssocID="{12A3D441-FEC5-45DD-8416-EB12E38794FD}" presName="hierRoot4" presStyleCnt="0"/>
      <dgm:spPr/>
      <dgm:t>
        <a:bodyPr/>
        <a:lstStyle/>
        <a:p>
          <a:endParaRPr lang="es-AR"/>
        </a:p>
      </dgm:t>
    </dgm:pt>
    <dgm:pt modelId="{551BA883-885A-4B90-ADA7-5BAD4E5A5E01}" type="pres">
      <dgm:prSet presAssocID="{12A3D441-FEC5-45DD-8416-EB12E38794FD}" presName="composite4" presStyleCnt="0"/>
      <dgm:spPr/>
      <dgm:t>
        <a:bodyPr/>
        <a:lstStyle/>
        <a:p>
          <a:endParaRPr lang="es-AR"/>
        </a:p>
      </dgm:t>
    </dgm:pt>
    <dgm:pt modelId="{7212A435-D3B3-42B9-8EA8-E785192D3546}" type="pres">
      <dgm:prSet presAssocID="{12A3D441-FEC5-45DD-8416-EB12E38794FD}" presName="background4" presStyleLbl="node4" presStyleIdx="12" presStyleCnt="26"/>
      <dgm:spPr/>
      <dgm:t>
        <a:bodyPr/>
        <a:lstStyle/>
        <a:p>
          <a:endParaRPr lang="es-AR"/>
        </a:p>
      </dgm:t>
    </dgm:pt>
    <dgm:pt modelId="{A1C25C33-0FCE-4B49-8263-3E4F0B2D4622}" type="pres">
      <dgm:prSet presAssocID="{12A3D441-FEC5-45DD-8416-EB12E38794FD}" presName="text4" presStyleLbl="fgAcc4" presStyleIdx="12" presStyleCnt="26" custScaleX="137933" custScaleY="61049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994DF887-42E0-422F-8811-4C2EAC23DF60}" type="pres">
      <dgm:prSet presAssocID="{12A3D441-FEC5-45DD-8416-EB12E38794FD}" presName="hierChild5" presStyleCnt="0"/>
      <dgm:spPr/>
      <dgm:t>
        <a:bodyPr/>
        <a:lstStyle/>
        <a:p>
          <a:endParaRPr lang="es-AR"/>
        </a:p>
      </dgm:t>
    </dgm:pt>
    <dgm:pt modelId="{2D8D665F-0B64-43A6-828F-0A0C196E10B5}" type="pres">
      <dgm:prSet presAssocID="{A029C497-8EB3-4C59-AA3E-02D51DB1E45C}" presName="Name23" presStyleLbl="parChTrans1D4" presStyleIdx="13" presStyleCnt="26"/>
      <dgm:spPr/>
      <dgm:t>
        <a:bodyPr/>
        <a:lstStyle/>
        <a:p>
          <a:endParaRPr lang="es-AR"/>
        </a:p>
      </dgm:t>
    </dgm:pt>
    <dgm:pt modelId="{E154F730-AB4C-4C97-9E90-3E19C84A1CF8}" type="pres">
      <dgm:prSet presAssocID="{BF70C4BB-2DED-4604-B7B0-ED61054CE0AF}" presName="hierRoot4" presStyleCnt="0"/>
      <dgm:spPr/>
      <dgm:t>
        <a:bodyPr/>
        <a:lstStyle/>
        <a:p>
          <a:endParaRPr lang="es-AR"/>
        </a:p>
      </dgm:t>
    </dgm:pt>
    <dgm:pt modelId="{219F4D70-FF75-48A8-A630-54B742C3310A}" type="pres">
      <dgm:prSet presAssocID="{BF70C4BB-2DED-4604-B7B0-ED61054CE0AF}" presName="composite4" presStyleCnt="0"/>
      <dgm:spPr/>
      <dgm:t>
        <a:bodyPr/>
        <a:lstStyle/>
        <a:p>
          <a:endParaRPr lang="es-AR"/>
        </a:p>
      </dgm:t>
    </dgm:pt>
    <dgm:pt modelId="{E184BB98-388F-40B9-9B99-F83198465C0B}" type="pres">
      <dgm:prSet presAssocID="{BF70C4BB-2DED-4604-B7B0-ED61054CE0AF}" presName="background4" presStyleLbl="node4" presStyleIdx="13" presStyleCnt="26"/>
      <dgm:spPr/>
      <dgm:t>
        <a:bodyPr/>
        <a:lstStyle/>
        <a:p>
          <a:endParaRPr lang="es-AR"/>
        </a:p>
      </dgm:t>
    </dgm:pt>
    <dgm:pt modelId="{3AB6105F-6F47-4B44-8EA5-8E1A143E2F0F}" type="pres">
      <dgm:prSet presAssocID="{BF70C4BB-2DED-4604-B7B0-ED61054CE0AF}" presName="text4" presStyleLbl="fgAcc4" presStyleIdx="13" presStyleCnt="26" custScaleX="160474" custScaleY="90222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AE95B7FD-6660-493D-A7E0-2EA4A1C8D421}" type="pres">
      <dgm:prSet presAssocID="{BF70C4BB-2DED-4604-B7B0-ED61054CE0AF}" presName="hierChild5" presStyleCnt="0"/>
      <dgm:spPr/>
      <dgm:t>
        <a:bodyPr/>
        <a:lstStyle/>
        <a:p>
          <a:endParaRPr lang="es-AR"/>
        </a:p>
      </dgm:t>
    </dgm:pt>
    <dgm:pt modelId="{1A725CE1-2160-4D9C-BC82-F92F91F4F37A}" type="pres">
      <dgm:prSet presAssocID="{24549458-B198-4916-85B7-B045152ED964}" presName="Name17" presStyleLbl="parChTrans1D3" presStyleIdx="2" presStyleCnt="5"/>
      <dgm:spPr/>
      <dgm:t>
        <a:bodyPr/>
        <a:lstStyle/>
        <a:p>
          <a:endParaRPr lang="es-AR"/>
        </a:p>
      </dgm:t>
    </dgm:pt>
    <dgm:pt modelId="{DE019DCB-67F2-4804-B93C-99D85A90B15A}" type="pres">
      <dgm:prSet presAssocID="{C0135C2B-A420-4C02-A9B5-5D9A5EABB49C}" presName="hierRoot3" presStyleCnt="0"/>
      <dgm:spPr/>
      <dgm:t>
        <a:bodyPr/>
        <a:lstStyle/>
        <a:p>
          <a:endParaRPr lang="es-AR"/>
        </a:p>
      </dgm:t>
    </dgm:pt>
    <dgm:pt modelId="{4009F915-D2A7-419C-8EAE-A03EBAA57B6B}" type="pres">
      <dgm:prSet presAssocID="{C0135C2B-A420-4C02-A9B5-5D9A5EABB49C}" presName="composite3" presStyleCnt="0"/>
      <dgm:spPr/>
      <dgm:t>
        <a:bodyPr/>
        <a:lstStyle/>
        <a:p>
          <a:endParaRPr lang="es-AR"/>
        </a:p>
      </dgm:t>
    </dgm:pt>
    <dgm:pt modelId="{0CA78E29-A852-4E3B-A0E8-FE99E3837F3D}" type="pres">
      <dgm:prSet presAssocID="{C0135C2B-A420-4C02-A9B5-5D9A5EABB49C}" presName="background3" presStyleLbl="node3" presStyleIdx="2" presStyleCnt="5"/>
      <dgm:spPr/>
      <dgm:t>
        <a:bodyPr/>
        <a:lstStyle/>
        <a:p>
          <a:endParaRPr lang="es-AR"/>
        </a:p>
      </dgm:t>
    </dgm:pt>
    <dgm:pt modelId="{91CC40D1-538C-4795-BA36-63101C0EA54B}" type="pres">
      <dgm:prSet presAssocID="{C0135C2B-A420-4C02-A9B5-5D9A5EABB49C}" presName="text3" presStyleLbl="fgAcc3" presStyleIdx="2" presStyleCnt="5" custScaleX="129551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0682FADA-32CD-424B-AF34-5448F59CC8BC}" type="pres">
      <dgm:prSet presAssocID="{C0135C2B-A420-4C02-A9B5-5D9A5EABB49C}" presName="hierChild4" presStyleCnt="0"/>
      <dgm:spPr/>
      <dgm:t>
        <a:bodyPr/>
        <a:lstStyle/>
        <a:p>
          <a:endParaRPr lang="es-AR"/>
        </a:p>
      </dgm:t>
    </dgm:pt>
    <dgm:pt modelId="{EC298541-13FB-476D-8D57-5136B7E0C8D1}" type="pres">
      <dgm:prSet presAssocID="{F0A4B9C2-0100-4718-8A6C-30801FE4970C}" presName="Name23" presStyleLbl="parChTrans1D4" presStyleIdx="14" presStyleCnt="26"/>
      <dgm:spPr/>
      <dgm:t>
        <a:bodyPr/>
        <a:lstStyle/>
        <a:p>
          <a:endParaRPr lang="es-AR"/>
        </a:p>
      </dgm:t>
    </dgm:pt>
    <dgm:pt modelId="{52A113B0-7D3B-4801-9311-86B7747C9DDB}" type="pres">
      <dgm:prSet presAssocID="{3E98E115-AC40-4221-9A77-196E8076DB62}" presName="hierRoot4" presStyleCnt="0"/>
      <dgm:spPr/>
      <dgm:t>
        <a:bodyPr/>
        <a:lstStyle/>
        <a:p>
          <a:endParaRPr lang="es-AR"/>
        </a:p>
      </dgm:t>
    </dgm:pt>
    <dgm:pt modelId="{9EEEF0D8-4936-4DF0-B512-163724F0708A}" type="pres">
      <dgm:prSet presAssocID="{3E98E115-AC40-4221-9A77-196E8076DB62}" presName="composite4" presStyleCnt="0"/>
      <dgm:spPr/>
      <dgm:t>
        <a:bodyPr/>
        <a:lstStyle/>
        <a:p>
          <a:endParaRPr lang="es-AR"/>
        </a:p>
      </dgm:t>
    </dgm:pt>
    <dgm:pt modelId="{F20413E6-4953-4CA5-91FC-2934531D29BF}" type="pres">
      <dgm:prSet presAssocID="{3E98E115-AC40-4221-9A77-196E8076DB62}" presName="background4" presStyleLbl="node4" presStyleIdx="14" presStyleCnt="26"/>
      <dgm:spPr/>
      <dgm:t>
        <a:bodyPr/>
        <a:lstStyle/>
        <a:p>
          <a:endParaRPr lang="es-AR"/>
        </a:p>
      </dgm:t>
    </dgm:pt>
    <dgm:pt modelId="{FC8D75B2-E460-4256-813F-69C185AAC900}" type="pres">
      <dgm:prSet presAssocID="{3E98E115-AC40-4221-9A77-196E8076DB62}" presName="text4" presStyleLbl="fgAcc4" presStyleIdx="14" presStyleCnt="26" custScaleX="170977" custLinFactNeighborX="-2144" custLinFactNeighborY="-2000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A0276149-8EA7-483A-8EB8-13D9B10BD4EE}" type="pres">
      <dgm:prSet presAssocID="{3E98E115-AC40-4221-9A77-196E8076DB62}" presName="hierChild5" presStyleCnt="0"/>
      <dgm:spPr/>
      <dgm:t>
        <a:bodyPr/>
        <a:lstStyle/>
        <a:p>
          <a:endParaRPr lang="es-AR"/>
        </a:p>
      </dgm:t>
    </dgm:pt>
    <dgm:pt modelId="{0CD4986E-C6D6-40C2-8627-D0637D047543}" type="pres">
      <dgm:prSet presAssocID="{9CD63A6F-FCD8-4A12-8F9C-048135EE2807}" presName="Name23" presStyleLbl="parChTrans1D4" presStyleIdx="15" presStyleCnt="26"/>
      <dgm:spPr/>
      <dgm:t>
        <a:bodyPr/>
        <a:lstStyle/>
        <a:p>
          <a:endParaRPr lang="es-AR"/>
        </a:p>
      </dgm:t>
    </dgm:pt>
    <dgm:pt modelId="{F41ED6AA-3EE4-4AF6-8075-A0F03EFE43B2}" type="pres">
      <dgm:prSet presAssocID="{8E92CAA4-A918-4BBB-932C-863AB368135E}" presName="hierRoot4" presStyleCnt="0"/>
      <dgm:spPr/>
      <dgm:t>
        <a:bodyPr/>
        <a:lstStyle/>
        <a:p>
          <a:endParaRPr lang="es-AR"/>
        </a:p>
      </dgm:t>
    </dgm:pt>
    <dgm:pt modelId="{20F723F5-3BD8-4E09-8DDF-A8FE2F23F3B0}" type="pres">
      <dgm:prSet presAssocID="{8E92CAA4-A918-4BBB-932C-863AB368135E}" presName="composite4" presStyleCnt="0"/>
      <dgm:spPr/>
      <dgm:t>
        <a:bodyPr/>
        <a:lstStyle/>
        <a:p>
          <a:endParaRPr lang="es-AR"/>
        </a:p>
      </dgm:t>
    </dgm:pt>
    <dgm:pt modelId="{B6613D2E-6490-4B59-BBF8-31D4E2FE424C}" type="pres">
      <dgm:prSet presAssocID="{8E92CAA4-A918-4BBB-932C-863AB368135E}" presName="background4" presStyleLbl="node4" presStyleIdx="15" presStyleCnt="26"/>
      <dgm:spPr/>
      <dgm:t>
        <a:bodyPr/>
        <a:lstStyle/>
        <a:p>
          <a:endParaRPr lang="es-AR"/>
        </a:p>
      </dgm:t>
    </dgm:pt>
    <dgm:pt modelId="{0B8E818F-2F18-48D6-9DE0-17BDF55222AF}" type="pres">
      <dgm:prSet presAssocID="{8E92CAA4-A918-4BBB-932C-863AB368135E}" presName="text4" presStyleLbl="fgAcc4" presStyleIdx="15" presStyleCnt="26" custScaleX="173824" custScaleY="126104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1A05B695-8DCF-4BE2-B905-D5B2DCCFEFE1}" type="pres">
      <dgm:prSet presAssocID="{8E92CAA4-A918-4BBB-932C-863AB368135E}" presName="hierChild5" presStyleCnt="0"/>
      <dgm:spPr/>
      <dgm:t>
        <a:bodyPr/>
        <a:lstStyle/>
        <a:p>
          <a:endParaRPr lang="es-AR"/>
        </a:p>
      </dgm:t>
    </dgm:pt>
    <dgm:pt modelId="{E576032F-C03D-46D4-B272-EC4F162C8E8C}" type="pres">
      <dgm:prSet presAssocID="{766504A5-4594-4EB4-B725-E2EF258082BA}" presName="Name23" presStyleLbl="parChTrans1D4" presStyleIdx="16" presStyleCnt="26"/>
      <dgm:spPr/>
      <dgm:t>
        <a:bodyPr/>
        <a:lstStyle/>
        <a:p>
          <a:endParaRPr lang="es-AR"/>
        </a:p>
      </dgm:t>
    </dgm:pt>
    <dgm:pt modelId="{2956D099-4595-4158-B83E-630BAF49D272}" type="pres">
      <dgm:prSet presAssocID="{99A8F5C5-E23C-415D-B08F-8584FE90BC0F}" presName="hierRoot4" presStyleCnt="0"/>
      <dgm:spPr/>
      <dgm:t>
        <a:bodyPr/>
        <a:lstStyle/>
        <a:p>
          <a:endParaRPr lang="es-AR"/>
        </a:p>
      </dgm:t>
    </dgm:pt>
    <dgm:pt modelId="{546557BD-1D50-424C-9652-576D91BA4D9A}" type="pres">
      <dgm:prSet presAssocID="{99A8F5C5-E23C-415D-B08F-8584FE90BC0F}" presName="composite4" presStyleCnt="0"/>
      <dgm:spPr/>
      <dgm:t>
        <a:bodyPr/>
        <a:lstStyle/>
        <a:p>
          <a:endParaRPr lang="es-AR"/>
        </a:p>
      </dgm:t>
    </dgm:pt>
    <dgm:pt modelId="{31F3B163-FB3C-408D-931E-2F3389BDA688}" type="pres">
      <dgm:prSet presAssocID="{99A8F5C5-E23C-415D-B08F-8584FE90BC0F}" presName="background4" presStyleLbl="node4" presStyleIdx="16" presStyleCnt="26"/>
      <dgm:spPr/>
      <dgm:t>
        <a:bodyPr/>
        <a:lstStyle/>
        <a:p>
          <a:endParaRPr lang="es-AR"/>
        </a:p>
      </dgm:t>
    </dgm:pt>
    <dgm:pt modelId="{E15284D6-B864-4BA6-A590-5DEB3E929C9D}" type="pres">
      <dgm:prSet presAssocID="{99A8F5C5-E23C-415D-B08F-8584FE90BC0F}" presName="text4" presStyleLbl="fgAcc4" presStyleIdx="16" presStyleCnt="26" custScaleX="155319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41F18870-4880-4740-AB2D-808E9A27C59A}" type="pres">
      <dgm:prSet presAssocID="{99A8F5C5-E23C-415D-B08F-8584FE90BC0F}" presName="hierChild5" presStyleCnt="0"/>
      <dgm:spPr/>
      <dgm:t>
        <a:bodyPr/>
        <a:lstStyle/>
        <a:p>
          <a:endParaRPr lang="es-AR"/>
        </a:p>
      </dgm:t>
    </dgm:pt>
    <dgm:pt modelId="{4A2EB576-3012-4169-BCF6-10B9DC266E16}" type="pres">
      <dgm:prSet presAssocID="{68348720-CF54-4195-8CC1-BB64B6E916E6}" presName="Name23" presStyleLbl="parChTrans1D4" presStyleIdx="17" presStyleCnt="26"/>
      <dgm:spPr/>
      <dgm:t>
        <a:bodyPr/>
        <a:lstStyle/>
        <a:p>
          <a:endParaRPr lang="es-AR"/>
        </a:p>
      </dgm:t>
    </dgm:pt>
    <dgm:pt modelId="{F973B71F-56C8-4D26-8097-970629DF2D05}" type="pres">
      <dgm:prSet presAssocID="{7DA59DAC-A955-4E46-87B0-95474C69A14F}" presName="hierRoot4" presStyleCnt="0"/>
      <dgm:spPr/>
      <dgm:t>
        <a:bodyPr/>
        <a:lstStyle/>
        <a:p>
          <a:endParaRPr lang="es-AR"/>
        </a:p>
      </dgm:t>
    </dgm:pt>
    <dgm:pt modelId="{E230EF21-A147-4220-9901-B126D33BE098}" type="pres">
      <dgm:prSet presAssocID="{7DA59DAC-A955-4E46-87B0-95474C69A14F}" presName="composite4" presStyleCnt="0"/>
      <dgm:spPr/>
      <dgm:t>
        <a:bodyPr/>
        <a:lstStyle/>
        <a:p>
          <a:endParaRPr lang="es-AR"/>
        </a:p>
      </dgm:t>
    </dgm:pt>
    <dgm:pt modelId="{49F88C54-D139-4C64-B4EA-6355BA1CFFF3}" type="pres">
      <dgm:prSet presAssocID="{7DA59DAC-A955-4E46-87B0-95474C69A14F}" presName="background4" presStyleLbl="node4" presStyleIdx="17" presStyleCnt="26"/>
      <dgm:spPr/>
      <dgm:t>
        <a:bodyPr/>
        <a:lstStyle/>
        <a:p>
          <a:endParaRPr lang="es-AR"/>
        </a:p>
      </dgm:t>
    </dgm:pt>
    <dgm:pt modelId="{8F786BCD-CA7E-4267-8D0A-915BB7B0C25E}" type="pres">
      <dgm:prSet presAssocID="{7DA59DAC-A955-4E46-87B0-95474C69A14F}" presName="text4" presStyleLbl="fgAcc4" presStyleIdx="17" presStyleCnt="26" custScaleX="159916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60514C76-9F7C-4604-8CA0-8CE1A55BCBDC}" type="pres">
      <dgm:prSet presAssocID="{7DA59DAC-A955-4E46-87B0-95474C69A14F}" presName="hierChild5" presStyleCnt="0"/>
      <dgm:spPr/>
      <dgm:t>
        <a:bodyPr/>
        <a:lstStyle/>
        <a:p>
          <a:endParaRPr lang="es-AR"/>
        </a:p>
      </dgm:t>
    </dgm:pt>
    <dgm:pt modelId="{D15DC8B6-4629-4C26-8319-5F62CC20541C}" type="pres">
      <dgm:prSet presAssocID="{25235E22-4273-4F53-821F-4D408FFA0A8E}" presName="Name23" presStyleLbl="parChTrans1D4" presStyleIdx="18" presStyleCnt="26"/>
      <dgm:spPr/>
      <dgm:t>
        <a:bodyPr/>
        <a:lstStyle/>
        <a:p>
          <a:endParaRPr lang="es-AR"/>
        </a:p>
      </dgm:t>
    </dgm:pt>
    <dgm:pt modelId="{D5BFC314-32AE-4604-84C9-213346C2EB3C}" type="pres">
      <dgm:prSet presAssocID="{532022DC-86DB-414B-B17B-8DFC5D900728}" presName="hierRoot4" presStyleCnt="0"/>
      <dgm:spPr/>
      <dgm:t>
        <a:bodyPr/>
        <a:lstStyle/>
        <a:p>
          <a:endParaRPr lang="es-AR"/>
        </a:p>
      </dgm:t>
    </dgm:pt>
    <dgm:pt modelId="{10CBD998-B58A-4745-BFA9-3CA1E73758A2}" type="pres">
      <dgm:prSet presAssocID="{532022DC-86DB-414B-B17B-8DFC5D900728}" presName="composite4" presStyleCnt="0"/>
      <dgm:spPr/>
      <dgm:t>
        <a:bodyPr/>
        <a:lstStyle/>
        <a:p>
          <a:endParaRPr lang="es-AR"/>
        </a:p>
      </dgm:t>
    </dgm:pt>
    <dgm:pt modelId="{95D5CB20-5833-4976-88D0-643D7975BF62}" type="pres">
      <dgm:prSet presAssocID="{532022DC-86DB-414B-B17B-8DFC5D900728}" presName="background4" presStyleLbl="node4" presStyleIdx="18" presStyleCnt="26"/>
      <dgm:spPr/>
      <dgm:t>
        <a:bodyPr/>
        <a:lstStyle/>
        <a:p>
          <a:endParaRPr lang="es-AR"/>
        </a:p>
      </dgm:t>
    </dgm:pt>
    <dgm:pt modelId="{C81FC663-B9E4-4ABD-AB8E-AFB6E3C8078D}" type="pres">
      <dgm:prSet presAssocID="{532022DC-86DB-414B-B17B-8DFC5D900728}" presName="text4" presStyleLbl="fgAcc4" presStyleIdx="18" presStyleCnt="26" custScaleX="162808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18BF19A4-F8FD-4D0E-8153-F663E3151881}" type="pres">
      <dgm:prSet presAssocID="{532022DC-86DB-414B-B17B-8DFC5D900728}" presName="hierChild5" presStyleCnt="0"/>
      <dgm:spPr/>
      <dgm:t>
        <a:bodyPr/>
        <a:lstStyle/>
        <a:p>
          <a:endParaRPr lang="es-AR"/>
        </a:p>
      </dgm:t>
    </dgm:pt>
    <dgm:pt modelId="{DF773F6F-4E78-4F0F-82E0-013BD78F3840}" type="pres">
      <dgm:prSet presAssocID="{4C8B8740-1D8C-4D9E-B84E-F0C0F39C4111}" presName="Name23" presStyleLbl="parChTrans1D4" presStyleIdx="19" presStyleCnt="26"/>
      <dgm:spPr/>
      <dgm:t>
        <a:bodyPr/>
        <a:lstStyle/>
        <a:p>
          <a:endParaRPr lang="es-AR"/>
        </a:p>
      </dgm:t>
    </dgm:pt>
    <dgm:pt modelId="{A1DAA993-01A7-4CE9-AD94-E98A780A16FC}" type="pres">
      <dgm:prSet presAssocID="{98129FC3-B45F-48D0-95D8-17932108AA46}" presName="hierRoot4" presStyleCnt="0"/>
      <dgm:spPr/>
      <dgm:t>
        <a:bodyPr/>
        <a:lstStyle/>
        <a:p>
          <a:endParaRPr lang="es-AR"/>
        </a:p>
      </dgm:t>
    </dgm:pt>
    <dgm:pt modelId="{89794F33-8CD9-45BF-AACD-C4C608392477}" type="pres">
      <dgm:prSet presAssocID="{98129FC3-B45F-48D0-95D8-17932108AA46}" presName="composite4" presStyleCnt="0"/>
      <dgm:spPr/>
      <dgm:t>
        <a:bodyPr/>
        <a:lstStyle/>
        <a:p>
          <a:endParaRPr lang="es-AR"/>
        </a:p>
      </dgm:t>
    </dgm:pt>
    <dgm:pt modelId="{8F605DF9-47A0-4790-9E3A-62D8307B0327}" type="pres">
      <dgm:prSet presAssocID="{98129FC3-B45F-48D0-95D8-17932108AA46}" presName="background4" presStyleLbl="node4" presStyleIdx="19" presStyleCnt="26"/>
      <dgm:spPr/>
      <dgm:t>
        <a:bodyPr/>
        <a:lstStyle/>
        <a:p>
          <a:endParaRPr lang="es-AR"/>
        </a:p>
      </dgm:t>
    </dgm:pt>
    <dgm:pt modelId="{BFA17D24-033B-4721-9224-B1DD34D28D44}" type="pres">
      <dgm:prSet presAssocID="{98129FC3-B45F-48D0-95D8-17932108AA46}" presName="text4" presStyleLbl="fgAcc4" presStyleIdx="19" presStyleCnt="26" custScaleX="143923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049C99A9-34B7-473C-8999-2BC37A727315}" type="pres">
      <dgm:prSet presAssocID="{98129FC3-B45F-48D0-95D8-17932108AA46}" presName="hierChild5" presStyleCnt="0"/>
      <dgm:spPr/>
      <dgm:t>
        <a:bodyPr/>
        <a:lstStyle/>
        <a:p>
          <a:endParaRPr lang="es-AR"/>
        </a:p>
      </dgm:t>
    </dgm:pt>
    <dgm:pt modelId="{4AC403C1-6B83-4DE6-A731-8893BE4F8AF3}" type="pres">
      <dgm:prSet presAssocID="{A28B7EF2-18A0-4F2C-87BD-0DCB4344CDD0}" presName="Name23" presStyleLbl="parChTrans1D4" presStyleIdx="20" presStyleCnt="26"/>
      <dgm:spPr/>
      <dgm:t>
        <a:bodyPr/>
        <a:lstStyle/>
        <a:p>
          <a:endParaRPr lang="es-AR"/>
        </a:p>
      </dgm:t>
    </dgm:pt>
    <dgm:pt modelId="{2DF13AB7-4D36-410C-A98F-A7A3095F118D}" type="pres">
      <dgm:prSet presAssocID="{11BBB36D-D902-4A56-B4BE-D7A7221E70F7}" presName="hierRoot4" presStyleCnt="0"/>
      <dgm:spPr/>
      <dgm:t>
        <a:bodyPr/>
        <a:lstStyle/>
        <a:p>
          <a:endParaRPr lang="es-AR"/>
        </a:p>
      </dgm:t>
    </dgm:pt>
    <dgm:pt modelId="{BA803020-3578-41AC-916C-5E5E6D4F8D74}" type="pres">
      <dgm:prSet presAssocID="{11BBB36D-D902-4A56-B4BE-D7A7221E70F7}" presName="composite4" presStyleCnt="0"/>
      <dgm:spPr/>
      <dgm:t>
        <a:bodyPr/>
        <a:lstStyle/>
        <a:p>
          <a:endParaRPr lang="es-AR"/>
        </a:p>
      </dgm:t>
    </dgm:pt>
    <dgm:pt modelId="{98D2B077-5143-4B58-8E1D-4CAA92674F58}" type="pres">
      <dgm:prSet presAssocID="{11BBB36D-D902-4A56-B4BE-D7A7221E70F7}" presName="background4" presStyleLbl="node4" presStyleIdx="20" presStyleCnt="26"/>
      <dgm:spPr/>
      <dgm:t>
        <a:bodyPr/>
        <a:lstStyle/>
        <a:p>
          <a:endParaRPr lang="es-AR"/>
        </a:p>
      </dgm:t>
    </dgm:pt>
    <dgm:pt modelId="{DA508FE1-C515-43BA-B873-F150D05C4863}" type="pres">
      <dgm:prSet presAssocID="{11BBB36D-D902-4A56-B4BE-D7A7221E70F7}" presName="text4" presStyleLbl="fgAcc4" presStyleIdx="20" presStyleCnt="26" custScaleX="154339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34D73630-7B0C-469A-8F9D-18AAE20AA4AC}" type="pres">
      <dgm:prSet presAssocID="{11BBB36D-D902-4A56-B4BE-D7A7221E70F7}" presName="hierChild5" presStyleCnt="0"/>
      <dgm:spPr/>
      <dgm:t>
        <a:bodyPr/>
        <a:lstStyle/>
        <a:p>
          <a:endParaRPr lang="es-AR"/>
        </a:p>
      </dgm:t>
    </dgm:pt>
    <dgm:pt modelId="{BB2E3B8F-C144-4615-A211-965DF5CD4057}" type="pres">
      <dgm:prSet presAssocID="{86BE22B2-1A1E-40EB-97DC-F1236ABBF667}" presName="Name23" presStyleLbl="parChTrans1D4" presStyleIdx="21" presStyleCnt="26"/>
      <dgm:spPr/>
      <dgm:t>
        <a:bodyPr/>
        <a:lstStyle/>
        <a:p>
          <a:endParaRPr lang="es-AR"/>
        </a:p>
      </dgm:t>
    </dgm:pt>
    <dgm:pt modelId="{86A8D1C3-86FF-4C1E-87BC-57C6FB9A4D6C}" type="pres">
      <dgm:prSet presAssocID="{E35A12B2-9D8F-49BF-A950-0250FAD4088D}" presName="hierRoot4" presStyleCnt="0"/>
      <dgm:spPr/>
      <dgm:t>
        <a:bodyPr/>
        <a:lstStyle/>
        <a:p>
          <a:endParaRPr lang="es-AR"/>
        </a:p>
      </dgm:t>
    </dgm:pt>
    <dgm:pt modelId="{074F5247-C83E-4C5C-B3BA-3F5BD465BD3E}" type="pres">
      <dgm:prSet presAssocID="{E35A12B2-9D8F-49BF-A950-0250FAD4088D}" presName="composite4" presStyleCnt="0"/>
      <dgm:spPr/>
      <dgm:t>
        <a:bodyPr/>
        <a:lstStyle/>
        <a:p>
          <a:endParaRPr lang="es-AR"/>
        </a:p>
      </dgm:t>
    </dgm:pt>
    <dgm:pt modelId="{7D416174-5A7B-44B7-9F57-024A33BF1667}" type="pres">
      <dgm:prSet presAssocID="{E35A12B2-9D8F-49BF-A950-0250FAD4088D}" presName="background4" presStyleLbl="node4" presStyleIdx="21" presStyleCnt="26"/>
      <dgm:spPr/>
      <dgm:t>
        <a:bodyPr/>
        <a:lstStyle/>
        <a:p>
          <a:endParaRPr lang="es-AR"/>
        </a:p>
      </dgm:t>
    </dgm:pt>
    <dgm:pt modelId="{0108C683-AC1E-4943-873F-4792B14A2958}" type="pres">
      <dgm:prSet presAssocID="{E35A12B2-9D8F-49BF-A950-0250FAD4088D}" presName="text4" presStyleLbl="fgAcc4" presStyleIdx="21" presStyleCnt="26" custScaleX="157124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51E40A9F-22BE-4B82-A1E9-A9630A9E4376}" type="pres">
      <dgm:prSet presAssocID="{E35A12B2-9D8F-49BF-A950-0250FAD4088D}" presName="hierChild5" presStyleCnt="0"/>
      <dgm:spPr/>
      <dgm:t>
        <a:bodyPr/>
        <a:lstStyle/>
        <a:p>
          <a:endParaRPr lang="es-AR"/>
        </a:p>
      </dgm:t>
    </dgm:pt>
    <dgm:pt modelId="{2FC96AA0-2149-4A21-82EB-0C725EE3A8EC}" type="pres">
      <dgm:prSet presAssocID="{F89E66CD-0D14-4A37-8C4A-71B0A37A1C17}" presName="Name17" presStyleLbl="parChTrans1D3" presStyleIdx="3" presStyleCnt="5"/>
      <dgm:spPr/>
      <dgm:t>
        <a:bodyPr/>
        <a:lstStyle/>
        <a:p>
          <a:endParaRPr lang="es-AR"/>
        </a:p>
      </dgm:t>
    </dgm:pt>
    <dgm:pt modelId="{45BC9E9E-25F7-4AEF-A52C-7F96D929552A}" type="pres">
      <dgm:prSet presAssocID="{F918121E-A754-414F-A45C-9A56BCE55639}" presName="hierRoot3" presStyleCnt="0"/>
      <dgm:spPr/>
      <dgm:t>
        <a:bodyPr/>
        <a:lstStyle/>
        <a:p>
          <a:endParaRPr lang="es-AR"/>
        </a:p>
      </dgm:t>
    </dgm:pt>
    <dgm:pt modelId="{0984D3F0-DB60-4F28-B369-BBC4AD9D1DFB}" type="pres">
      <dgm:prSet presAssocID="{F918121E-A754-414F-A45C-9A56BCE55639}" presName="composite3" presStyleCnt="0"/>
      <dgm:spPr/>
      <dgm:t>
        <a:bodyPr/>
        <a:lstStyle/>
        <a:p>
          <a:endParaRPr lang="es-AR"/>
        </a:p>
      </dgm:t>
    </dgm:pt>
    <dgm:pt modelId="{A5C770A8-55EB-497F-8959-D17CFF7005D0}" type="pres">
      <dgm:prSet presAssocID="{F918121E-A754-414F-A45C-9A56BCE55639}" presName="background3" presStyleLbl="node3" presStyleIdx="3" presStyleCnt="5"/>
      <dgm:spPr/>
      <dgm:t>
        <a:bodyPr/>
        <a:lstStyle/>
        <a:p>
          <a:endParaRPr lang="es-AR"/>
        </a:p>
      </dgm:t>
    </dgm:pt>
    <dgm:pt modelId="{58042147-E3C3-4D3A-A0D3-251EB5FB0C6D}" type="pres">
      <dgm:prSet presAssocID="{F918121E-A754-414F-A45C-9A56BCE55639}" presName="text3" presStyleLbl="fgAcc3" presStyleIdx="3" presStyleCnt="5" custScaleX="193896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8D3CEABD-DB5A-49FB-9190-5E2F0F12CB2B}" type="pres">
      <dgm:prSet presAssocID="{F918121E-A754-414F-A45C-9A56BCE55639}" presName="hierChild4" presStyleCnt="0"/>
      <dgm:spPr/>
      <dgm:t>
        <a:bodyPr/>
        <a:lstStyle/>
        <a:p>
          <a:endParaRPr lang="es-AR"/>
        </a:p>
      </dgm:t>
    </dgm:pt>
    <dgm:pt modelId="{7573987A-DB96-4716-96D9-D9C48CCFD2BB}" type="pres">
      <dgm:prSet presAssocID="{B5FFF193-B10A-469A-B5A2-8C4A8AD45D4E}" presName="Name23" presStyleLbl="parChTrans1D4" presStyleIdx="22" presStyleCnt="26"/>
      <dgm:spPr/>
      <dgm:t>
        <a:bodyPr/>
        <a:lstStyle/>
        <a:p>
          <a:endParaRPr lang="es-AR"/>
        </a:p>
      </dgm:t>
    </dgm:pt>
    <dgm:pt modelId="{C3E6F4E9-BCC9-4C82-A717-CD0472DAD6AE}" type="pres">
      <dgm:prSet presAssocID="{52B3741F-B19B-4646-A713-EBFAB79CA95F}" presName="hierRoot4" presStyleCnt="0"/>
      <dgm:spPr/>
      <dgm:t>
        <a:bodyPr/>
        <a:lstStyle/>
        <a:p>
          <a:endParaRPr lang="es-AR"/>
        </a:p>
      </dgm:t>
    </dgm:pt>
    <dgm:pt modelId="{2D1B3024-C338-4733-BAC4-6F9FB975AA34}" type="pres">
      <dgm:prSet presAssocID="{52B3741F-B19B-4646-A713-EBFAB79CA95F}" presName="composite4" presStyleCnt="0"/>
      <dgm:spPr/>
      <dgm:t>
        <a:bodyPr/>
        <a:lstStyle/>
        <a:p>
          <a:endParaRPr lang="es-AR"/>
        </a:p>
      </dgm:t>
    </dgm:pt>
    <dgm:pt modelId="{DABD4081-6F03-41AF-9F0F-F09257228605}" type="pres">
      <dgm:prSet presAssocID="{52B3741F-B19B-4646-A713-EBFAB79CA95F}" presName="background4" presStyleLbl="node4" presStyleIdx="22" presStyleCnt="26"/>
      <dgm:spPr/>
      <dgm:t>
        <a:bodyPr/>
        <a:lstStyle/>
        <a:p>
          <a:endParaRPr lang="es-AR"/>
        </a:p>
      </dgm:t>
    </dgm:pt>
    <dgm:pt modelId="{37A6EB18-DDA4-4FEC-BDC1-547996F1F51C}" type="pres">
      <dgm:prSet presAssocID="{52B3741F-B19B-4646-A713-EBFAB79CA95F}" presName="text4" presStyleLbl="fgAcc4" presStyleIdx="22" presStyleCnt="26" custScaleX="130266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F23E779A-F5EA-4D7C-ABE3-613A3BD6BC40}" type="pres">
      <dgm:prSet presAssocID="{52B3741F-B19B-4646-A713-EBFAB79CA95F}" presName="hierChild5" presStyleCnt="0"/>
      <dgm:spPr/>
      <dgm:t>
        <a:bodyPr/>
        <a:lstStyle/>
        <a:p>
          <a:endParaRPr lang="es-AR"/>
        </a:p>
      </dgm:t>
    </dgm:pt>
    <dgm:pt modelId="{30D0BA6F-A53F-4D38-B4D7-D5BF39C69423}" type="pres">
      <dgm:prSet presAssocID="{C3A7D59C-34A7-4722-81DD-7F9BB1877A59}" presName="Name23" presStyleLbl="parChTrans1D4" presStyleIdx="23" presStyleCnt="26"/>
      <dgm:spPr/>
      <dgm:t>
        <a:bodyPr/>
        <a:lstStyle/>
        <a:p>
          <a:endParaRPr lang="es-AR"/>
        </a:p>
      </dgm:t>
    </dgm:pt>
    <dgm:pt modelId="{6E733AAF-68BF-4CBC-B887-6BD9F0C6CCED}" type="pres">
      <dgm:prSet presAssocID="{9C7F0CAB-3FCE-4BD0-B323-526C3AE1E111}" presName="hierRoot4" presStyleCnt="0"/>
      <dgm:spPr/>
      <dgm:t>
        <a:bodyPr/>
        <a:lstStyle/>
        <a:p>
          <a:endParaRPr lang="es-AR"/>
        </a:p>
      </dgm:t>
    </dgm:pt>
    <dgm:pt modelId="{5CD05873-BCBA-4D00-9889-07D181360F34}" type="pres">
      <dgm:prSet presAssocID="{9C7F0CAB-3FCE-4BD0-B323-526C3AE1E111}" presName="composite4" presStyleCnt="0"/>
      <dgm:spPr/>
      <dgm:t>
        <a:bodyPr/>
        <a:lstStyle/>
        <a:p>
          <a:endParaRPr lang="es-AR"/>
        </a:p>
      </dgm:t>
    </dgm:pt>
    <dgm:pt modelId="{10E9DF20-58C8-4512-A0A8-9F6FA3DCD8D5}" type="pres">
      <dgm:prSet presAssocID="{9C7F0CAB-3FCE-4BD0-B323-526C3AE1E111}" presName="background4" presStyleLbl="node4" presStyleIdx="23" presStyleCnt="26"/>
      <dgm:spPr/>
      <dgm:t>
        <a:bodyPr/>
        <a:lstStyle/>
        <a:p>
          <a:endParaRPr lang="es-AR"/>
        </a:p>
      </dgm:t>
    </dgm:pt>
    <dgm:pt modelId="{B1DE6A66-392C-4C62-A851-DF9CB82E2742}" type="pres">
      <dgm:prSet presAssocID="{9C7F0CAB-3FCE-4BD0-B323-526C3AE1E111}" presName="text4" presStyleLbl="fgAcc4" presStyleIdx="23" presStyleCnt="26" custScaleX="143290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E4F30DAC-2297-4DED-9FB7-5C0F526B9661}" type="pres">
      <dgm:prSet presAssocID="{9C7F0CAB-3FCE-4BD0-B323-526C3AE1E111}" presName="hierChild5" presStyleCnt="0"/>
      <dgm:spPr/>
      <dgm:t>
        <a:bodyPr/>
        <a:lstStyle/>
        <a:p>
          <a:endParaRPr lang="es-AR"/>
        </a:p>
      </dgm:t>
    </dgm:pt>
    <dgm:pt modelId="{F5E566C4-C20C-4EB3-B0AC-1B49F60C321F}" type="pres">
      <dgm:prSet presAssocID="{D34DB549-9719-4685-8E40-A02C1DCC56D3}" presName="Name23" presStyleLbl="parChTrans1D4" presStyleIdx="24" presStyleCnt="26"/>
      <dgm:spPr/>
      <dgm:t>
        <a:bodyPr/>
        <a:lstStyle/>
        <a:p>
          <a:endParaRPr lang="es-AR"/>
        </a:p>
      </dgm:t>
    </dgm:pt>
    <dgm:pt modelId="{F4328726-B7ED-486A-B23F-5E85221C89EE}" type="pres">
      <dgm:prSet presAssocID="{DC13F8DA-F9ED-452A-B3A0-BD4EC043128E}" presName="hierRoot4" presStyleCnt="0"/>
      <dgm:spPr/>
      <dgm:t>
        <a:bodyPr/>
        <a:lstStyle/>
        <a:p>
          <a:endParaRPr lang="es-AR"/>
        </a:p>
      </dgm:t>
    </dgm:pt>
    <dgm:pt modelId="{F928AE8D-4013-42A4-ADE1-76F65E60F544}" type="pres">
      <dgm:prSet presAssocID="{DC13F8DA-F9ED-452A-B3A0-BD4EC043128E}" presName="composite4" presStyleCnt="0"/>
      <dgm:spPr/>
      <dgm:t>
        <a:bodyPr/>
        <a:lstStyle/>
        <a:p>
          <a:endParaRPr lang="es-AR"/>
        </a:p>
      </dgm:t>
    </dgm:pt>
    <dgm:pt modelId="{99CA5270-BC0C-4A84-B07C-3B88B709ECFA}" type="pres">
      <dgm:prSet presAssocID="{DC13F8DA-F9ED-452A-B3A0-BD4EC043128E}" presName="background4" presStyleLbl="node4" presStyleIdx="24" presStyleCnt="26"/>
      <dgm:spPr/>
      <dgm:t>
        <a:bodyPr/>
        <a:lstStyle/>
        <a:p>
          <a:endParaRPr lang="es-AR"/>
        </a:p>
      </dgm:t>
    </dgm:pt>
    <dgm:pt modelId="{365A6ED9-3B2D-4E9D-B7AC-CCF9E4B3E966}" type="pres">
      <dgm:prSet presAssocID="{DC13F8DA-F9ED-452A-B3A0-BD4EC043128E}" presName="text4" presStyleLbl="fgAcc4" presStyleIdx="24" presStyleCnt="26" custScaleX="141566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BCE9A281-7715-491A-B390-310CEAED2AA3}" type="pres">
      <dgm:prSet presAssocID="{DC13F8DA-F9ED-452A-B3A0-BD4EC043128E}" presName="hierChild5" presStyleCnt="0"/>
      <dgm:spPr/>
      <dgm:t>
        <a:bodyPr/>
        <a:lstStyle/>
        <a:p>
          <a:endParaRPr lang="es-AR"/>
        </a:p>
      </dgm:t>
    </dgm:pt>
    <dgm:pt modelId="{2A626589-1E07-40E0-B672-5BC9FE3B6CD3}" type="pres">
      <dgm:prSet presAssocID="{969270B1-CB37-49FF-8741-8CB449F808A9}" presName="Name23" presStyleLbl="parChTrans1D4" presStyleIdx="25" presStyleCnt="26"/>
      <dgm:spPr/>
      <dgm:t>
        <a:bodyPr/>
        <a:lstStyle/>
        <a:p>
          <a:endParaRPr lang="es-AR"/>
        </a:p>
      </dgm:t>
    </dgm:pt>
    <dgm:pt modelId="{BE306986-A2D7-4C94-82E4-B35015994562}" type="pres">
      <dgm:prSet presAssocID="{6474456A-8CDB-47FE-9872-457D147B48E5}" presName="hierRoot4" presStyleCnt="0"/>
      <dgm:spPr/>
      <dgm:t>
        <a:bodyPr/>
        <a:lstStyle/>
        <a:p>
          <a:endParaRPr lang="es-AR"/>
        </a:p>
      </dgm:t>
    </dgm:pt>
    <dgm:pt modelId="{3679511A-98D8-44C9-A67A-151CE7722994}" type="pres">
      <dgm:prSet presAssocID="{6474456A-8CDB-47FE-9872-457D147B48E5}" presName="composite4" presStyleCnt="0"/>
      <dgm:spPr/>
      <dgm:t>
        <a:bodyPr/>
        <a:lstStyle/>
        <a:p>
          <a:endParaRPr lang="es-AR"/>
        </a:p>
      </dgm:t>
    </dgm:pt>
    <dgm:pt modelId="{20DBB958-C07D-4B76-9CD8-BE7A72C12743}" type="pres">
      <dgm:prSet presAssocID="{6474456A-8CDB-47FE-9872-457D147B48E5}" presName="background4" presStyleLbl="node4" presStyleIdx="25" presStyleCnt="26"/>
      <dgm:spPr/>
      <dgm:t>
        <a:bodyPr/>
        <a:lstStyle/>
        <a:p>
          <a:endParaRPr lang="es-AR"/>
        </a:p>
      </dgm:t>
    </dgm:pt>
    <dgm:pt modelId="{3DF57FA7-AF1E-4CEC-A756-6E0B6B2F556F}" type="pres">
      <dgm:prSet presAssocID="{6474456A-8CDB-47FE-9872-457D147B48E5}" presName="text4" presStyleLbl="fgAcc4" presStyleIdx="25" presStyleCnt="26" custScaleX="148209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7F64C572-D369-4239-A19E-F1979571A246}" type="pres">
      <dgm:prSet presAssocID="{6474456A-8CDB-47FE-9872-457D147B48E5}" presName="hierChild5" presStyleCnt="0"/>
      <dgm:spPr/>
      <dgm:t>
        <a:bodyPr/>
        <a:lstStyle/>
        <a:p>
          <a:endParaRPr lang="es-AR"/>
        </a:p>
      </dgm:t>
    </dgm:pt>
    <dgm:pt modelId="{CAC882AB-CE4E-47CF-8042-88F9C5D4CA73}" type="pres">
      <dgm:prSet presAssocID="{82097230-EBC4-41F2-A6F5-B20B33CAC7C8}" presName="Name17" presStyleLbl="parChTrans1D3" presStyleIdx="4" presStyleCnt="5"/>
      <dgm:spPr/>
      <dgm:t>
        <a:bodyPr/>
        <a:lstStyle/>
        <a:p>
          <a:endParaRPr lang="es-AR"/>
        </a:p>
      </dgm:t>
    </dgm:pt>
    <dgm:pt modelId="{56FC7C9A-7C5B-4C5D-BB12-45D003E87E16}" type="pres">
      <dgm:prSet presAssocID="{27F605F9-96E7-4063-B59F-FF3B5C004897}" presName="hierRoot3" presStyleCnt="0"/>
      <dgm:spPr/>
      <dgm:t>
        <a:bodyPr/>
        <a:lstStyle/>
        <a:p>
          <a:endParaRPr lang="es-AR"/>
        </a:p>
      </dgm:t>
    </dgm:pt>
    <dgm:pt modelId="{40E6229C-C018-42E0-9D5F-A956CA81C178}" type="pres">
      <dgm:prSet presAssocID="{27F605F9-96E7-4063-B59F-FF3B5C004897}" presName="composite3" presStyleCnt="0"/>
      <dgm:spPr/>
      <dgm:t>
        <a:bodyPr/>
        <a:lstStyle/>
        <a:p>
          <a:endParaRPr lang="es-AR"/>
        </a:p>
      </dgm:t>
    </dgm:pt>
    <dgm:pt modelId="{8375B272-FBE1-477C-A50E-6270E02DED70}" type="pres">
      <dgm:prSet presAssocID="{27F605F9-96E7-4063-B59F-FF3B5C004897}" presName="background3" presStyleLbl="node3" presStyleIdx="4" presStyleCnt="5"/>
      <dgm:spPr/>
      <dgm:t>
        <a:bodyPr/>
        <a:lstStyle/>
        <a:p>
          <a:endParaRPr lang="es-AR"/>
        </a:p>
      </dgm:t>
    </dgm:pt>
    <dgm:pt modelId="{E532C5E6-92D0-4E44-9232-27FDA2AC01E8}" type="pres">
      <dgm:prSet presAssocID="{27F605F9-96E7-4063-B59F-FF3B5C004897}" presName="text3" presStyleLbl="fgAcc3" presStyleIdx="4" presStyleCnt="5" custScaleX="121320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90A39EBE-4A16-465C-BAD0-33CA74D1C172}" type="pres">
      <dgm:prSet presAssocID="{27F605F9-96E7-4063-B59F-FF3B5C004897}" presName="hierChild4" presStyleCnt="0"/>
      <dgm:spPr/>
      <dgm:t>
        <a:bodyPr/>
        <a:lstStyle/>
        <a:p>
          <a:endParaRPr lang="es-AR"/>
        </a:p>
      </dgm:t>
    </dgm:pt>
  </dgm:ptLst>
  <dgm:cxnLst>
    <dgm:cxn modelId="{4AB30725-D958-4CE7-8FC7-55A1E4F312B5}" type="presOf" srcId="{4C8B8740-1D8C-4D9E-B84E-F0C0F39C4111}" destId="{DF773F6F-4E78-4F0F-82E0-013BD78F3840}" srcOrd="0" destOrd="0" presId="urn:microsoft.com/office/officeart/2005/8/layout/hierarchy1"/>
    <dgm:cxn modelId="{2909ECED-FAED-410C-98FD-D2C2A92A0BD8}" srcId="{31EA1D29-9A17-4AF8-B2C4-94E478381FC4}" destId="{12A3D441-FEC5-45DD-8416-EB12E38794FD}" srcOrd="0" destOrd="0" parTransId="{CC5885E4-4FD2-4EDF-8F40-E4BC09A47324}" sibTransId="{91E1CBEB-E4AF-4BF8-A58C-238286E607C4}"/>
    <dgm:cxn modelId="{A09353C9-2525-4A71-A0B8-309C27F51C6A}" type="presOf" srcId="{FC700292-ABC9-41C2-9A34-167895026D17}" destId="{C1C76C68-046F-47CF-B606-F831B9F17221}" srcOrd="0" destOrd="0" presId="urn:microsoft.com/office/officeart/2005/8/layout/hierarchy1"/>
    <dgm:cxn modelId="{B8962A8D-014F-4126-9094-AB4A15FFC7BC}" type="presOf" srcId="{857FECBF-D873-4F80-8547-4C9575632DBC}" destId="{A4E5C69C-B53B-4031-B1F0-15124C294B31}" srcOrd="0" destOrd="0" presId="urn:microsoft.com/office/officeart/2005/8/layout/hierarchy1"/>
    <dgm:cxn modelId="{6C29B467-3FA6-4332-B509-D08F2E109ADB}" type="presOf" srcId="{532022DC-86DB-414B-B17B-8DFC5D900728}" destId="{C81FC663-B9E4-4ABD-AB8E-AFB6E3C8078D}" srcOrd="0" destOrd="0" presId="urn:microsoft.com/office/officeart/2005/8/layout/hierarchy1"/>
    <dgm:cxn modelId="{17197B4E-CD0D-4B32-986C-366E038E5B9F}" type="presOf" srcId="{53F2058E-836A-4A02-966F-36AC961A14D2}" destId="{1BFA15DB-0E91-4238-80CB-F0F7193A61A5}" srcOrd="0" destOrd="0" presId="urn:microsoft.com/office/officeart/2005/8/layout/hierarchy1"/>
    <dgm:cxn modelId="{DFFB60B7-5C7F-4AE9-B623-6D7EEDF50DA8}" type="presOf" srcId="{3E98E115-AC40-4221-9A77-196E8076DB62}" destId="{FC8D75B2-E460-4256-813F-69C185AAC900}" srcOrd="0" destOrd="0" presId="urn:microsoft.com/office/officeart/2005/8/layout/hierarchy1"/>
    <dgm:cxn modelId="{FE11B0EC-4BC2-437C-9759-0944A2CFB353}" type="presOf" srcId="{E35A12B2-9D8F-49BF-A950-0250FAD4088D}" destId="{0108C683-AC1E-4943-873F-4792B14A2958}" srcOrd="0" destOrd="0" presId="urn:microsoft.com/office/officeart/2005/8/layout/hierarchy1"/>
    <dgm:cxn modelId="{E4082361-38FC-4FE6-B651-1E288D52511D}" type="presOf" srcId="{8E92CAA4-A918-4BBB-932C-863AB368135E}" destId="{0B8E818F-2F18-48D6-9DE0-17BDF55222AF}" srcOrd="0" destOrd="0" presId="urn:microsoft.com/office/officeart/2005/8/layout/hierarchy1"/>
    <dgm:cxn modelId="{EA1AD51D-EF2B-4471-BFD8-B15A462D3DEF}" type="presOf" srcId="{98129FC3-B45F-48D0-95D8-17932108AA46}" destId="{BFA17D24-033B-4721-9224-B1DD34D28D44}" srcOrd="0" destOrd="0" presId="urn:microsoft.com/office/officeart/2005/8/layout/hierarchy1"/>
    <dgm:cxn modelId="{E4EEDE55-8FA8-4716-98D7-96D68A5E5A49}" srcId="{12A3D441-FEC5-45DD-8416-EB12E38794FD}" destId="{BF70C4BB-2DED-4604-B7B0-ED61054CE0AF}" srcOrd="0" destOrd="0" parTransId="{A029C497-8EB3-4C59-AA3E-02D51DB1E45C}" sibTransId="{5C55019A-2ED7-4B01-ADC1-E6CBD09A62B4}"/>
    <dgm:cxn modelId="{36575AF2-C60E-4463-8E3D-AB9B7A1934ED}" type="presOf" srcId="{A28B7EF2-18A0-4F2C-87BD-0DCB4344CDD0}" destId="{4AC403C1-6B83-4DE6-A731-8893BE4F8AF3}" srcOrd="0" destOrd="0" presId="urn:microsoft.com/office/officeart/2005/8/layout/hierarchy1"/>
    <dgm:cxn modelId="{104DDA46-A061-4A0F-A4F1-C211D784D6F8}" srcId="{F21F2D34-B2B1-4581-92D6-48A53B6AB01C}" destId="{CD457CA3-DA6D-4144-A649-1A34445D5474}" srcOrd="0" destOrd="0" parTransId="{88453A63-8970-4D94-B1E6-BCA20E894B02}" sibTransId="{E545C3DA-D5AF-4F81-A9BC-E356F38D1E34}"/>
    <dgm:cxn modelId="{7D5B5911-9234-41BC-A572-50915E07E0F1}" srcId="{C0135C2B-A420-4C02-A9B5-5D9A5EABB49C}" destId="{3E98E115-AC40-4221-9A77-196E8076DB62}" srcOrd="0" destOrd="0" parTransId="{F0A4B9C2-0100-4718-8A6C-30801FE4970C}" sibTransId="{0CB7D2E3-CF48-41B6-AB3B-DB2573DF7F90}"/>
    <dgm:cxn modelId="{C1DCE3A6-3078-41BE-ADF3-9C2A1C284D80}" srcId="{52B3741F-B19B-4646-A713-EBFAB79CA95F}" destId="{9C7F0CAB-3FCE-4BD0-B323-526C3AE1E111}" srcOrd="0" destOrd="0" parTransId="{C3A7D59C-34A7-4722-81DD-7F9BB1877A59}" sibTransId="{431F5CE2-17D6-40EB-8503-75F999FE7360}"/>
    <dgm:cxn modelId="{8FAE60FA-6B3C-4F0C-91C4-E63C37BA1D28}" type="presOf" srcId="{CD457CA3-DA6D-4144-A649-1A34445D5474}" destId="{2991B0EF-1932-4F04-9523-258A3CC3DC03}" srcOrd="0" destOrd="0" presId="urn:microsoft.com/office/officeart/2005/8/layout/hierarchy1"/>
    <dgm:cxn modelId="{1B665C65-E3E9-45E0-9604-B5F7707E4732}" type="presOf" srcId="{11BBB36D-D902-4A56-B4BE-D7A7221E70F7}" destId="{DA508FE1-C515-43BA-B873-F150D05C4863}" srcOrd="0" destOrd="0" presId="urn:microsoft.com/office/officeart/2005/8/layout/hierarchy1"/>
    <dgm:cxn modelId="{E644D932-C551-4C9B-9733-AAAC4B334F76}" type="presOf" srcId="{0B3506DB-EA13-49DF-A168-48B2E716DDA2}" destId="{A114AD57-6F1F-469D-8A0F-F98805FA3892}" srcOrd="0" destOrd="0" presId="urn:microsoft.com/office/officeart/2005/8/layout/hierarchy1"/>
    <dgm:cxn modelId="{65CF742B-4E05-4C86-9A92-443042245E16}" type="presOf" srcId="{52B3741F-B19B-4646-A713-EBFAB79CA95F}" destId="{37A6EB18-DDA4-4FEC-BDC1-547996F1F51C}" srcOrd="0" destOrd="0" presId="urn:microsoft.com/office/officeart/2005/8/layout/hierarchy1"/>
    <dgm:cxn modelId="{4B4DB56A-6B08-488D-8DCF-19163610046C}" type="presOf" srcId="{24549458-B198-4916-85B7-B045152ED964}" destId="{1A725CE1-2160-4D9C-BC82-F92F91F4F37A}" srcOrd="0" destOrd="0" presId="urn:microsoft.com/office/officeart/2005/8/layout/hierarchy1"/>
    <dgm:cxn modelId="{712C77C3-2021-4E1D-95F2-C2CBE8E3C4CE}" type="presOf" srcId="{F0A4B9C2-0100-4718-8A6C-30801FE4970C}" destId="{EC298541-13FB-476D-8D57-5136B7E0C8D1}" srcOrd="0" destOrd="0" presId="urn:microsoft.com/office/officeart/2005/8/layout/hierarchy1"/>
    <dgm:cxn modelId="{80AB5602-791E-4FA7-9621-D94401787F86}" type="presOf" srcId="{8C526F20-240A-4833-97AA-32E6274E2FC0}" destId="{6D9CD04E-91AE-4965-BEA3-E6758ED599ED}" srcOrd="0" destOrd="0" presId="urn:microsoft.com/office/officeart/2005/8/layout/hierarchy1"/>
    <dgm:cxn modelId="{F18E2449-94C3-4C5A-A02F-9FD9E726CE26}" type="presOf" srcId="{A029C497-8EB3-4C59-AA3E-02D51DB1E45C}" destId="{2D8D665F-0B64-43A6-828F-0A0C196E10B5}" srcOrd="0" destOrd="0" presId="urn:microsoft.com/office/officeart/2005/8/layout/hierarchy1"/>
    <dgm:cxn modelId="{4327C00E-0047-43E1-9947-6D5B09C47227}" type="presOf" srcId="{63F83BE3-9441-4B95-8D28-C525878A0A42}" destId="{EDEEC6D5-53A4-452C-9297-77874EDAAAA5}" srcOrd="0" destOrd="0" presId="urn:microsoft.com/office/officeart/2005/8/layout/hierarchy1"/>
    <dgm:cxn modelId="{9313195A-BD68-4F93-9BDB-68F5465A2300}" srcId="{AE4E8A3E-51CC-4398-9104-BB047213369B}" destId="{4B94B8E1-76D4-4E13-ABE7-DF00285E11A8}" srcOrd="0" destOrd="0" parTransId="{1D23156A-B1AA-4757-B2FB-D56ACBED50BB}" sibTransId="{A2899594-B1F7-4A1F-83B6-8F2250038E7A}"/>
    <dgm:cxn modelId="{A2C98AB9-291C-4399-8933-73FA1F037DE1}" srcId="{D5D5DD6F-B6CB-4400-990F-FF678D0B1684}" destId="{9F0BE478-82E8-4BC0-B682-C3F760830CC2}" srcOrd="1" destOrd="0" parTransId="{FC700292-ABC9-41C2-9A34-167895026D17}" sibTransId="{51F9DB05-A150-4599-A561-38D28192316C}"/>
    <dgm:cxn modelId="{6262C8BD-71F1-4D83-B2E0-8D73876E5850}" srcId="{7DA59DAC-A955-4E46-87B0-95474C69A14F}" destId="{532022DC-86DB-414B-B17B-8DFC5D900728}" srcOrd="0" destOrd="0" parTransId="{25235E22-4273-4F53-821F-4D408FFA0A8E}" sibTransId="{D87D5A4A-74C0-47C4-B755-AF6C85D6B95F}"/>
    <dgm:cxn modelId="{8EEB15C8-9B3D-4878-9EEB-8631AB3DD489}" type="presOf" srcId="{86BE22B2-1A1E-40EB-97DC-F1236ABBF667}" destId="{BB2E3B8F-C144-4615-A211-965DF5CD4057}" srcOrd="0" destOrd="0" presId="urn:microsoft.com/office/officeart/2005/8/layout/hierarchy1"/>
    <dgm:cxn modelId="{55E2D284-F231-4529-8180-EF83A00CB186}" type="presOf" srcId="{F21F2D34-B2B1-4581-92D6-48A53B6AB01C}" destId="{F59E0AE7-5D42-4859-9F06-3A3B2D9AE371}" srcOrd="0" destOrd="0" presId="urn:microsoft.com/office/officeart/2005/8/layout/hierarchy1"/>
    <dgm:cxn modelId="{56FF2FBB-2FE5-4F91-AE1E-21EBEDB7C80B}" type="presOf" srcId="{CC5885E4-4FD2-4EDF-8F40-E4BC09A47324}" destId="{636C03DD-6295-46D3-88A2-D553B2816134}" srcOrd="0" destOrd="0" presId="urn:microsoft.com/office/officeart/2005/8/layout/hierarchy1"/>
    <dgm:cxn modelId="{0386EEFD-E87D-49BA-9CF6-51824EAF97D4}" srcId="{F918121E-A754-414F-A45C-9A56BCE55639}" destId="{52B3741F-B19B-4646-A713-EBFAB79CA95F}" srcOrd="0" destOrd="0" parTransId="{B5FFF193-B10A-469A-B5A2-8C4A8AD45D4E}" sibTransId="{BBC10B3A-847D-4172-868C-00843FF6810B}"/>
    <dgm:cxn modelId="{B4FC76BB-567C-4654-BC7B-8F26142E84E1}" type="presOf" srcId="{31EA1D29-9A17-4AF8-B2C4-94E478381FC4}" destId="{24F8AA06-19EE-4E71-A562-296F4323FB36}" srcOrd="0" destOrd="0" presId="urn:microsoft.com/office/officeart/2005/8/layout/hierarchy1"/>
    <dgm:cxn modelId="{69B06C44-0C9B-476F-B679-2921D2EF6CA8}" type="presOf" srcId="{766504A5-4594-4EB4-B725-E2EF258082BA}" destId="{E576032F-C03D-46D4-B272-EC4F162C8E8C}" srcOrd="0" destOrd="0" presId="urn:microsoft.com/office/officeart/2005/8/layout/hierarchy1"/>
    <dgm:cxn modelId="{0DCD4996-FC8A-43FD-973E-935B86E23C17}" srcId="{53F2058E-836A-4A02-966F-36AC961A14D2}" destId="{F21F2D34-B2B1-4581-92D6-48A53B6AB01C}" srcOrd="0" destOrd="0" parTransId="{F653A4A2-D71D-4015-95CF-872316C257E2}" sibTransId="{FC224B0E-66F0-4535-BECD-A69C76C89B2F}"/>
    <dgm:cxn modelId="{658F2C8F-EC76-4CD9-9861-E890DE9B5B6A}" type="presOf" srcId="{1F70BCA2-4C27-4E3F-A081-CBD7814464D6}" destId="{5E9079B3-D1A0-48DA-92DB-9C07F96F91C7}" srcOrd="0" destOrd="0" presId="urn:microsoft.com/office/officeart/2005/8/layout/hierarchy1"/>
    <dgm:cxn modelId="{98119FBE-2FB7-42BF-A9E5-790A3F0A3306}" srcId="{DC13F8DA-F9ED-452A-B3A0-BD4EC043128E}" destId="{6474456A-8CDB-47FE-9872-457D147B48E5}" srcOrd="0" destOrd="0" parTransId="{969270B1-CB37-49FF-8741-8CB449F808A9}" sibTransId="{0C1CD003-5EC5-421A-8140-040881CDA253}"/>
    <dgm:cxn modelId="{21023CB2-0090-4372-A299-2F33DD9C2508}" type="presOf" srcId="{1F424FF9-28FA-4D9B-91D0-1E851D10A254}" destId="{03D45DAD-0E24-435D-9ED3-E8575B956EBE}" srcOrd="0" destOrd="0" presId="urn:microsoft.com/office/officeart/2005/8/layout/hierarchy1"/>
    <dgm:cxn modelId="{979C324A-D3B4-48A4-BF4C-2DCB810423A9}" type="presOf" srcId="{12A3D441-FEC5-45DD-8416-EB12E38794FD}" destId="{A1C25C33-0FCE-4B49-8263-3E4F0B2D4622}" srcOrd="0" destOrd="0" presId="urn:microsoft.com/office/officeart/2005/8/layout/hierarchy1"/>
    <dgm:cxn modelId="{6A08A1A6-E7B6-469C-B716-28DDBCBF6F3D}" type="presOf" srcId="{7DA59DAC-A955-4E46-87B0-95474C69A14F}" destId="{8F786BCD-CA7E-4267-8D0A-915BB7B0C25E}" srcOrd="0" destOrd="0" presId="urn:microsoft.com/office/officeart/2005/8/layout/hierarchy1"/>
    <dgm:cxn modelId="{5956D9E0-063C-41B9-9E5E-C38D114AE9F4}" type="presOf" srcId="{969270B1-CB37-49FF-8741-8CB449F808A9}" destId="{2A626589-1E07-40E0-B672-5BC9FE3B6CD3}" srcOrd="0" destOrd="0" presId="urn:microsoft.com/office/officeart/2005/8/layout/hierarchy1"/>
    <dgm:cxn modelId="{076F32B6-88FF-4232-93B4-4BF814858BD8}" type="presOf" srcId="{18745BD0-791B-41AC-8B4F-3768CDB2CAC1}" destId="{F5657D22-390A-41C3-A850-F6B74EE4BB6C}" srcOrd="0" destOrd="0" presId="urn:microsoft.com/office/officeart/2005/8/layout/hierarchy1"/>
    <dgm:cxn modelId="{EDC3890E-A854-4C67-B214-6B8F513A58B3}" type="presOf" srcId="{F918121E-A754-414F-A45C-9A56BCE55639}" destId="{58042147-E3C3-4D3A-A0D3-251EB5FB0C6D}" srcOrd="0" destOrd="0" presId="urn:microsoft.com/office/officeart/2005/8/layout/hierarchy1"/>
    <dgm:cxn modelId="{76D5664E-8A03-4FF1-89FE-64E0493BED44}" type="presOf" srcId="{559E98C1-DCEF-4318-97B3-218C6CB03361}" destId="{FFF7E241-1E66-4AC1-B02D-149912E764B8}" srcOrd="0" destOrd="0" presId="urn:microsoft.com/office/officeart/2005/8/layout/hierarchy1"/>
    <dgm:cxn modelId="{6E5A6F3B-042B-45D2-B2FF-22B46D2AC3B4}" srcId="{4B94B8E1-76D4-4E13-ABE7-DF00285E11A8}" destId="{1F70BCA2-4C27-4E3F-A081-CBD7814464D6}" srcOrd="0" destOrd="0" parTransId="{177D7499-3AE2-424E-ABC9-E4632617B449}" sibTransId="{F8792DA8-7E88-4C8B-8581-43DDF483FEDD}"/>
    <dgm:cxn modelId="{8C8F9F0D-B847-466F-B67C-85B2F5848AE9}" type="presOf" srcId="{5F865B6A-7EE3-4380-AF47-9F0F8FC5F591}" destId="{C5226624-DAEA-4781-8E03-E9C282E0E344}" srcOrd="0" destOrd="0" presId="urn:microsoft.com/office/officeart/2005/8/layout/hierarchy1"/>
    <dgm:cxn modelId="{E817FD6C-2F08-4EE3-9ABA-0EDDE87D6729}" srcId="{63F83BE3-9441-4B95-8D28-C525878A0A42}" destId="{857FECBF-D873-4F80-8547-4C9575632DBC}" srcOrd="0" destOrd="0" parTransId="{559E98C1-DCEF-4318-97B3-218C6CB03361}" sibTransId="{9BEF3EE5-8C4D-4E3C-B573-E5AAB1111F26}"/>
    <dgm:cxn modelId="{9E39CCC2-34B5-472F-ADEA-3728B19194DE}" type="presOf" srcId="{DC13F8DA-F9ED-452A-B3A0-BD4EC043128E}" destId="{365A6ED9-3B2D-4E9D-B7AC-CCF9E4B3E966}" srcOrd="0" destOrd="0" presId="urn:microsoft.com/office/officeart/2005/8/layout/hierarchy1"/>
    <dgm:cxn modelId="{BFCCDA7D-2EF1-4ADF-B8B1-FE3F686BB3AE}" srcId="{11BBB36D-D902-4A56-B4BE-D7A7221E70F7}" destId="{E35A12B2-9D8F-49BF-A950-0250FAD4088D}" srcOrd="0" destOrd="0" parTransId="{86BE22B2-1A1E-40EB-97DC-F1236ABBF667}" sibTransId="{B895192E-E29D-4297-BBFF-B0AFC1A7BC55}"/>
    <dgm:cxn modelId="{6DBAE7FA-2426-462E-A6FD-A4CF42D3F2CB}" srcId="{CD457CA3-DA6D-4144-A649-1A34445D5474}" destId="{069AE70B-3A7A-4CD8-BAB4-EC76F489F8EB}" srcOrd="0" destOrd="0" parTransId="{C0C22A3A-8785-4BD9-AF97-ED7F70B3C59D}" sibTransId="{E089FED8-8F7D-4A27-A8E9-BFFABA157721}"/>
    <dgm:cxn modelId="{35323CCB-FECB-427C-B930-25A1070012B9}" srcId="{CD457CA3-DA6D-4144-A649-1A34445D5474}" destId="{C0135C2B-A420-4C02-A9B5-5D9A5EABB49C}" srcOrd="2" destOrd="0" parTransId="{24549458-B198-4916-85B7-B045152ED964}" sibTransId="{2484B5D8-393F-492A-B8B3-E73A98E30093}"/>
    <dgm:cxn modelId="{D636B612-461F-4C05-A2B7-3582CEEB483A}" srcId="{532022DC-86DB-414B-B17B-8DFC5D900728}" destId="{98129FC3-B45F-48D0-95D8-17932108AA46}" srcOrd="0" destOrd="0" parTransId="{4C8B8740-1D8C-4D9E-B84E-F0C0F39C4111}" sibTransId="{B84BA89D-CFEC-4593-BC46-DFB0F1C24DAD}"/>
    <dgm:cxn modelId="{6DE33418-1C9E-46C0-A297-5A0E42551DDE}" type="presOf" srcId="{069AE70B-3A7A-4CD8-BAB4-EC76F489F8EB}" destId="{45B9E64F-AA94-4FD4-ADB5-27177281D8E0}" srcOrd="0" destOrd="0" presId="urn:microsoft.com/office/officeart/2005/8/layout/hierarchy1"/>
    <dgm:cxn modelId="{4121C2F8-5C8C-4C75-B7C8-75DC81F659D1}" type="presOf" srcId="{88453A63-8970-4D94-B1E6-BCA20E894B02}" destId="{69A31D9D-F74D-41EA-B269-C4A4EA419C17}" srcOrd="0" destOrd="0" presId="urn:microsoft.com/office/officeart/2005/8/layout/hierarchy1"/>
    <dgm:cxn modelId="{5A451098-3C36-4705-B67F-F2E46102D7F5}" srcId="{9F0BE478-82E8-4BC0-B682-C3F760830CC2}" destId="{31EA1D29-9A17-4AF8-B2C4-94E478381FC4}" srcOrd="0" destOrd="0" parTransId="{B4B71160-93B6-4E10-89DC-EBFA5FA0C0B7}" sibTransId="{35C3C688-08DB-4C07-A5C1-60AF37416EE5}"/>
    <dgm:cxn modelId="{0C6140FE-BEB1-47C0-A9D3-075D58B2384A}" type="presOf" srcId="{4B94B8E1-76D4-4E13-ABE7-DF00285E11A8}" destId="{67D30415-1309-4275-90C5-D91809D65EB7}" srcOrd="0" destOrd="0" presId="urn:microsoft.com/office/officeart/2005/8/layout/hierarchy1"/>
    <dgm:cxn modelId="{F74CAC6E-C385-46F1-84B7-8669B9D40816}" type="presOf" srcId="{F89E66CD-0D14-4A37-8C4A-71B0A37A1C17}" destId="{2FC96AA0-2149-4A21-82EB-0C725EE3A8EC}" srcOrd="0" destOrd="0" presId="urn:microsoft.com/office/officeart/2005/8/layout/hierarchy1"/>
    <dgm:cxn modelId="{65EA4A99-E74F-41B1-964D-CDD2EFD2D77A}" srcId="{C0135C2B-A420-4C02-A9B5-5D9A5EABB49C}" destId="{99A8F5C5-E23C-415D-B08F-8584FE90BC0F}" srcOrd="1" destOrd="0" parTransId="{766504A5-4594-4EB4-B725-E2EF258082BA}" sibTransId="{4412715D-6834-4EC8-8F72-1B7148BC5EFE}"/>
    <dgm:cxn modelId="{48CCAB69-493E-488E-88BB-85E3E90CD26D}" srcId="{D5D5DD6F-B6CB-4400-990F-FF678D0B1684}" destId="{63F83BE3-9441-4B95-8D28-C525878A0A42}" srcOrd="0" destOrd="0" parTransId="{7E7BA4BF-94F8-41AA-9233-8CF7769E6C6B}" sibTransId="{BC7D82FD-0F6B-4385-A33D-78314F8CF8B9}"/>
    <dgm:cxn modelId="{431B6D16-086D-4CE1-A97D-5900A9442ADC}" type="presOf" srcId="{6E5B83AF-1046-4E7D-8B27-C1C56D5B9BF0}" destId="{568A43E1-C7DF-4494-9AF7-9DA001633DF6}" srcOrd="0" destOrd="0" presId="urn:microsoft.com/office/officeart/2005/8/layout/hierarchy1"/>
    <dgm:cxn modelId="{3C943256-AB44-444D-B20C-7CDE788091AF}" type="presOf" srcId="{27F605F9-96E7-4063-B59F-FF3B5C004897}" destId="{E532C5E6-92D0-4E44-9232-27FDA2AC01E8}" srcOrd="0" destOrd="0" presId="urn:microsoft.com/office/officeart/2005/8/layout/hierarchy1"/>
    <dgm:cxn modelId="{4DDAAA4E-849C-417A-BD44-3626ED867C65}" type="presOf" srcId="{9F0BE478-82E8-4BC0-B682-C3F760830CC2}" destId="{BCE12BB0-2B63-42B5-8C5D-295DAC464BD1}" srcOrd="0" destOrd="0" presId="urn:microsoft.com/office/officeart/2005/8/layout/hierarchy1"/>
    <dgm:cxn modelId="{553A1D7A-D18B-4B1F-A518-5F21C0542B7A}" srcId="{99A8F5C5-E23C-415D-B08F-8584FE90BC0F}" destId="{7DA59DAC-A955-4E46-87B0-95474C69A14F}" srcOrd="0" destOrd="0" parTransId="{68348720-CF54-4195-8CC1-BB64B6E916E6}" sibTransId="{514E9968-4294-44E9-B703-AFF1366B98ED}"/>
    <dgm:cxn modelId="{E382C49B-6496-4B8D-8E63-4BA3BECEF411}" type="presOf" srcId="{BF70C4BB-2DED-4604-B7B0-ED61054CE0AF}" destId="{3AB6105F-6F47-4B44-8EA5-8E1A143E2F0F}" srcOrd="0" destOrd="0" presId="urn:microsoft.com/office/officeart/2005/8/layout/hierarchy1"/>
    <dgm:cxn modelId="{2B8E5D67-077E-424A-AD2A-57F15D82F9A7}" srcId="{4B94B8E1-76D4-4E13-ABE7-DF00285E11A8}" destId="{754DF0EF-EEAA-4F07-881A-1F19272A6FEE}" srcOrd="1" destOrd="0" parTransId="{18745BD0-791B-41AC-8B4F-3768CDB2CAC1}" sibTransId="{F5586FA8-CFE7-40DC-AC6B-E92B4569B6C1}"/>
    <dgm:cxn modelId="{5C09D1EE-E94E-4B29-A416-5D59D1EF5766}" srcId="{B3C5DCB8-C1C5-424F-BC60-55F5D993D182}" destId="{AE4E8A3E-51CC-4398-9104-BB047213369B}" srcOrd="0" destOrd="0" parTransId="{1F424FF9-28FA-4D9B-91D0-1E851D10A254}" sibTransId="{A7918C63-5111-40A6-9D24-58A10F4AA72B}"/>
    <dgm:cxn modelId="{03A7CFF2-4022-4E5B-B6AB-641BFFE833A8}" srcId="{5F865B6A-7EE3-4380-AF47-9F0F8FC5F591}" destId="{6E5B83AF-1046-4E7D-8B27-C1C56D5B9BF0}" srcOrd="0" destOrd="0" parTransId="{E5A262A3-6821-4D77-B003-B60506C37FB3}" sibTransId="{B84B431E-6780-44E2-845F-8E7CD481878A}"/>
    <dgm:cxn modelId="{5C519BCB-920A-4991-A09C-E256E1DDD8D2}" srcId="{98129FC3-B45F-48D0-95D8-17932108AA46}" destId="{11BBB36D-D902-4A56-B4BE-D7A7221E70F7}" srcOrd="0" destOrd="0" parTransId="{A28B7EF2-18A0-4F2C-87BD-0DCB4344CDD0}" sibTransId="{AB322FBE-E398-4D86-810B-8A23624DB21D}"/>
    <dgm:cxn modelId="{11AAE66C-FD1C-4D0D-8BFD-61E6583CE610}" srcId="{9C7F0CAB-3FCE-4BD0-B323-526C3AE1E111}" destId="{DC13F8DA-F9ED-452A-B3A0-BD4EC043128E}" srcOrd="0" destOrd="0" parTransId="{D34DB549-9719-4685-8E40-A02C1DCC56D3}" sibTransId="{C30AB71D-2ED3-4406-B2A0-A228C3779453}"/>
    <dgm:cxn modelId="{51866E53-8471-42A9-A76B-5DFC69A1A496}" type="presOf" srcId="{B5FFF193-B10A-469A-B5A2-8C4A8AD45D4E}" destId="{7573987A-DB96-4716-96D9-D9C48CCFD2BB}" srcOrd="0" destOrd="0" presId="urn:microsoft.com/office/officeart/2005/8/layout/hierarchy1"/>
    <dgm:cxn modelId="{030ED7D5-8404-4F0C-8E66-401748201FC4}" type="presOf" srcId="{C3A7D59C-34A7-4722-81DD-7F9BB1877A59}" destId="{30D0BA6F-A53F-4D38-B4D7-D5BF39C69423}" srcOrd="0" destOrd="0" presId="urn:microsoft.com/office/officeart/2005/8/layout/hierarchy1"/>
    <dgm:cxn modelId="{A2FF58BC-DA77-4A3B-BD92-5B3A43CC16C8}" type="presOf" srcId="{754DF0EF-EEAA-4F07-881A-1F19272A6FEE}" destId="{8D17572A-378C-414C-82C8-EE9A82E511BA}" srcOrd="0" destOrd="0" presId="urn:microsoft.com/office/officeart/2005/8/layout/hierarchy1"/>
    <dgm:cxn modelId="{FBE1B5BF-FCC0-476D-BA7B-47EBA7C0B3B2}" srcId="{3794DA1B-F09F-47FE-9D32-4C62049E9D9C}" destId="{5F865B6A-7EE3-4380-AF47-9F0F8FC5F591}" srcOrd="0" destOrd="0" parTransId="{8C526F20-240A-4833-97AA-32E6274E2FC0}" sibTransId="{D89426DB-7467-4BD0-AC7D-E9DD58DF7487}"/>
    <dgm:cxn modelId="{E28D6DBB-8264-4721-B86D-A26CB6E5393B}" type="presOf" srcId="{177D7499-3AE2-424E-ABC9-E4632617B449}" destId="{F83783C9-8BDC-479B-AF65-4A1B9D0A93B3}" srcOrd="0" destOrd="0" presId="urn:microsoft.com/office/officeart/2005/8/layout/hierarchy1"/>
    <dgm:cxn modelId="{96C99373-7C30-439C-9810-149F515CC03B}" type="presOf" srcId="{9C7F0CAB-3FCE-4BD0-B323-526C3AE1E111}" destId="{B1DE6A66-392C-4C62-A851-DF9CB82E2742}" srcOrd="0" destOrd="0" presId="urn:microsoft.com/office/officeart/2005/8/layout/hierarchy1"/>
    <dgm:cxn modelId="{D1713458-9EA3-4CCB-B3F0-4085BD9869FF}" type="presOf" srcId="{3794DA1B-F09F-47FE-9D32-4C62049E9D9C}" destId="{C986D9C4-F4D4-473C-8DD8-43F322137057}" srcOrd="0" destOrd="0" presId="urn:microsoft.com/office/officeart/2005/8/layout/hierarchy1"/>
    <dgm:cxn modelId="{813D0E6C-D316-40BF-B32E-2A0307484D05}" type="presOf" srcId="{C0135C2B-A420-4C02-A9B5-5D9A5EABB49C}" destId="{91CC40D1-538C-4795-BA36-63101C0EA54B}" srcOrd="0" destOrd="0" presId="urn:microsoft.com/office/officeart/2005/8/layout/hierarchy1"/>
    <dgm:cxn modelId="{A77344C0-EFAB-4982-B609-EE1201E7E614}" type="presOf" srcId="{25235E22-4273-4F53-821F-4D408FFA0A8E}" destId="{D15DC8B6-4629-4C26-8319-5F62CC20541C}" srcOrd="0" destOrd="0" presId="urn:microsoft.com/office/officeart/2005/8/layout/hierarchy1"/>
    <dgm:cxn modelId="{E94C4D51-E665-4D0A-B165-877A6D266123}" type="presOf" srcId="{B4B71160-93B6-4E10-89DC-EBFA5FA0C0B7}" destId="{1F1F7026-592D-4DDB-84C2-D47B619428EF}" srcOrd="0" destOrd="0" presId="urn:microsoft.com/office/officeart/2005/8/layout/hierarchy1"/>
    <dgm:cxn modelId="{9A81CC5E-3EDA-42CC-AE62-4A92BE3DFDD0}" type="presOf" srcId="{99A8F5C5-E23C-415D-B08F-8584FE90BC0F}" destId="{E15284D6-B864-4BA6-A590-5DEB3E929C9D}" srcOrd="0" destOrd="0" presId="urn:microsoft.com/office/officeart/2005/8/layout/hierarchy1"/>
    <dgm:cxn modelId="{FF3E3924-DB06-4856-B85D-A478D63E1518}" srcId="{857FECBF-D873-4F80-8547-4C9575632DBC}" destId="{B3C5DCB8-C1C5-424F-BC60-55F5D993D182}" srcOrd="0" destOrd="0" parTransId="{B415661B-1D06-40D8-A3AA-25B085696283}" sibTransId="{285E6C89-A8AF-4388-A98B-7D5138B1ABD8}"/>
    <dgm:cxn modelId="{C78B972E-7DF2-47F7-A026-66A46F27E82D}" srcId="{CD457CA3-DA6D-4144-A649-1A34445D5474}" destId="{27F605F9-96E7-4063-B59F-FF3B5C004897}" srcOrd="4" destOrd="0" parTransId="{82097230-EBC4-41F2-A6F5-B20B33CAC7C8}" sibTransId="{FB69794F-FD2A-4174-8114-855B493C03A8}"/>
    <dgm:cxn modelId="{459A18D7-E53F-4801-8939-03341644FF98}" type="presOf" srcId="{B415661B-1D06-40D8-A3AA-25B085696283}" destId="{836D9ABA-BA52-40E0-BE44-08B7543B9ED1}" srcOrd="0" destOrd="0" presId="urn:microsoft.com/office/officeart/2005/8/layout/hierarchy1"/>
    <dgm:cxn modelId="{8277F6AF-7E13-452D-B296-96996055A423}" srcId="{3E98E115-AC40-4221-9A77-196E8076DB62}" destId="{8E92CAA4-A918-4BBB-932C-863AB368135E}" srcOrd="0" destOrd="0" parTransId="{9CD63A6F-FCD8-4A12-8F9C-048135EE2807}" sibTransId="{F5F26D99-A570-4840-8755-2D9D68298D43}"/>
    <dgm:cxn modelId="{DD6B9691-CE88-4A6E-92E6-9BF0C30168A6}" type="presOf" srcId="{82097230-EBC4-41F2-A6F5-B20B33CAC7C8}" destId="{CAC882AB-CE4E-47CF-8042-88F9C5D4CA73}" srcOrd="0" destOrd="0" presId="urn:microsoft.com/office/officeart/2005/8/layout/hierarchy1"/>
    <dgm:cxn modelId="{85C70D6C-7FCA-4528-A6C0-6EF76C3821D6}" type="presOf" srcId="{AE4E8A3E-51CC-4398-9104-BB047213369B}" destId="{FBCFE9CB-612B-44F7-AF46-6D0F95F4E18C}" srcOrd="0" destOrd="0" presId="urn:microsoft.com/office/officeart/2005/8/layout/hierarchy1"/>
    <dgm:cxn modelId="{9EFB6975-43D2-4DFE-BF9F-4DB69BCE8F97}" type="presOf" srcId="{D5D5DD6F-B6CB-4400-990F-FF678D0B1684}" destId="{5E259399-C0F6-43BF-93E3-9C304C59C0C2}" srcOrd="0" destOrd="0" presId="urn:microsoft.com/office/officeart/2005/8/layout/hierarchy1"/>
    <dgm:cxn modelId="{50F2B154-087E-41FB-B9FA-F8D26FF9E24E}" srcId="{069AE70B-3A7A-4CD8-BAB4-EC76F489F8EB}" destId="{3794DA1B-F09F-47FE-9D32-4C62049E9D9C}" srcOrd="0" destOrd="0" parTransId="{0B3506DB-EA13-49DF-A168-48B2E716DDA2}" sibTransId="{6DF9DCCA-7DE4-42F8-B2A5-AAE4D9C74A66}"/>
    <dgm:cxn modelId="{2C0044A4-C928-415A-828F-910107214649}" type="presOf" srcId="{C0C22A3A-8785-4BD9-AF97-ED7F70B3C59D}" destId="{5683E64C-65FE-4251-84EC-78653DF50586}" srcOrd="0" destOrd="0" presId="urn:microsoft.com/office/officeart/2005/8/layout/hierarchy1"/>
    <dgm:cxn modelId="{8046B192-1E4A-4B41-9BEC-A379307CCA0A}" type="presOf" srcId="{D34DB549-9719-4685-8E40-A02C1DCC56D3}" destId="{F5E566C4-C20C-4EB3-B0AC-1B49F60C321F}" srcOrd="0" destOrd="0" presId="urn:microsoft.com/office/officeart/2005/8/layout/hierarchy1"/>
    <dgm:cxn modelId="{26878F7D-A3B5-4934-9D56-C79192F0ED26}" type="presOf" srcId="{68348720-CF54-4195-8CC1-BB64B6E916E6}" destId="{4A2EB576-3012-4169-BCF6-10B9DC266E16}" srcOrd="0" destOrd="0" presId="urn:microsoft.com/office/officeart/2005/8/layout/hierarchy1"/>
    <dgm:cxn modelId="{C43BD0E3-AC6A-4AD1-AE9E-96C0E629EDDF}" type="presOf" srcId="{1D23156A-B1AA-4757-B2FB-D56ACBED50BB}" destId="{D5295446-3D3B-4777-B158-549A2E05DA85}" srcOrd="0" destOrd="0" presId="urn:microsoft.com/office/officeart/2005/8/layout/hierarchy1"/>
    <dgm:cxn modelId="{CA45A796-8398-4E85-9D09-E0C89C623B6A}" type="presOf" srcId="{B3C5DCB8-C1C5-424F-BC60-55F5D993D182}" destId="{3C0FAB01-894F-408F-B57D-271590BAE410}" srcOrd="0" destOrd="0" presId="urn:microsoft.com/office/officeart/2005/8/layout/hierarchy1"/>
    <dgm:cxn modelId="{ACC50279-D0F4-4F18-883B-F71A32F12A5F}" srcId="{CD457CA3-DA6D-4144-A649-1A34445D5474}" destId="{F918121E-A754-414F-A45C-9A56BCE55639}" srcOrd="3" destOrd="0" parTransId="{F89E66CD-0D14-4A37-8C4A-71B0A37A1C17}" sibTransId="{3DEA567F-3F3F-4A1D-9BE2-915195EC1756}"/>
    <dgm:cxn modelId="{08004044-A627-4182-B0DE-467607B4D5D6}" type="presOf" srcId="{59E74A33-3DF4-438A-B0E0-97FF9BD4563F}" destId="{D8C6E74B-B1B4-4A3F-B244-0A20889883F8}" srcOrd="0" destOrd="0" presId="urn:microsoft.com/office/officeart/2005/8/layout/hierarchy1"/>
    <dgm:cxn modelId="{CC4887EE-B3CC-44B3-9555-26F025E9B5E8}" srcId="{CD457CA3-DA6D-4144-A649-1A34445D5474}" destId="{D5D5DD6F-B6CB-4400-990F-FF678D0B1684}" srcOrd="1" destOrd="0" parTransId="{59E74A33-3DF4-438A-B0E0-97FF9BD4563F}" sibTransId="{7F59128C-AAFC-493C-8D58-49E41AA0FE23}"/>
    <dgm:cxn modelId="{4EBAF055-F106-44E7-93ED-CF083B63068F}" type="presOf" srcId="{9CD63A6F-FCD8-4A12-8F9C-048135EE2807}" destId="{0CD4986E-C6D6-40C2-8627-D0637D047543}" srcOrd="0" destOrd="0" presId="urn:microsoft.com/office/officeart/2005/8/layout/hierarchy1"/>
    <dgm:cxn modelId="{513D8F00-44E1-4289-BA81-009965F9DCC3}" type="presOf" srcId="{E5A262A3-6821-4D77-B003-B60506C37FB3}" destId="{48E81315-8BD9-4121-ADFA-8F67BAAE6A7F}" srcOrd="0" destOrd="0" presId="urn:microsoft.com/office/officeart/2005/8/layout/hierarchy1"/>
    <dgm:cxn modelId="{91C3B3A2-7BD2-441A-9236-A4C0E84EEC64}" type="presOf" srcId="{6474456A-8CDB-47FE-9872-457D147B48E5}" destId="{3DF57FA7-AF1E-4CEC-A756-6E0B6B2F556F}" srcOrd="0" destOrd="0" presId="urn:microsoft.com/office/officeart/2005/8/layout/hierarchy1"/>
    <dgm:cxn modelId="{0B460A85-0FD5-431A-ABBB-6E9295127199}" type="presOf" srcId="{7E7BA4BF-94F8-41AA-9233-8CF7769E6C6B}" destId="{57DEDC88-317E-4087-9FE2-CA54A4129A10}" srcOrd="0" destOrd="0" presId="urn:microsoft.com/office/officeart/2005/8/layout/hierarchy1"/>
    <dgm:cxn modelId="{A34CF145-F6A0-4FF0-8425-6E511CF76598}" type="presParOf" srcId="{1BFA15DB-0E91-4238-80CB-F0F7193A61A5}" destId="{9CEFF22B-6CEB-4891-A29A-F6AD7DDF5D64}" srcOrd="0" destOrd="0" presId="urn:microsoft.com/office/officeart/2005/8/layout/hierarchy1"/>
    <dgm:cxn modelId="{C038E1D1-59E9-43B6-927F-2FA3C764D8AF}" type="presParOf" srcId="{9CEFF22B-6CEB-4891-A29A-F6AD7DDF5D64}" destId="{EF6A30AB-5A2D-411E-B318-FF49C5D9C240}" srcOrd="0" destOrd="0" presId="urn:microsoft.com/office/officeart/2005/8/layout/hierarchy1"/>
    <dgm:cxn modelId="{3A8C4B1A-0BDE-4C0A-9DD6-91297A39715F}" type="presParOf" srcId="{EF6A30AB-5A2D-411E-B318-FF49C5D9C240}" destId="{15ED3310-EAF7-4A5A-8F25-1DA4B61E0C89}" srcOrd="0" destOrd="0" presId="urn:microsoft.com/office/officeart/2005/8/layout/hierarchy1"/>
    <dgm:cxn modelId="{791A3281-6DAE-4331-AEB3-090CFF7E1369}" type="presParOf" srcId="{EF6A30AB-5A2D-411E-B318-FF49C5D9C240}" destId="{F59E0AE7-5D42-4859-9F06-3A3B2D9AE371}" srcOrd="1" destOrd="0" presId="urn:microsoft.com/office/officeart/2005/8/layout/hierarchy1"/>
    <dgm:cxn modelId="{D43B0B5C-D32E-4CA3-A6B3-349C52DC1F4A}" type="presParOf" srcId="{9CEFF22B-6CEB-4891-A29A-F6AD7DDF5D64}" destId="{2AED2A8F-593D-4982-BAC5-E6C56C177A52}" srcOrd="1" destOrd="0" presId="urn:microsoft.com/office/officeart/2005/8/layout/hierarchy1"/>
    <dgm:cxn modelId="{16DAF33D-B1FB-46AA-B122-32961E47F6B5}" type="presParOf" srcId="{2AED2A8F-593D-4982-BAC5-E6C56C177A52}" destId="{69A31D9D-F74D-41EA-B269-C4A4EA419C17}" srcOrd="0" destOrd="0" presId="urn:microsoft.com/office/officeart/2005/8/layout/hierarchy1"/>
    <dgm:cxn modelId="{1D061DDD-1398-4D58-8212-F27210F30F03}" type="presParOf" srcId="{2AED2A8F-593D-4982-BAC5-E6C56C177A52}" destId="{3CC6634F-7F33-42B2-A35F-C31B7EAEF518}" srcOrd="1" destOrd="0" presId="urn:microsoft.com/office/officeart/2005/8/layout/hierarchy1"/>
    <dgm:cxn modelId="{2C7DF0BC-8007-4E43-8F5B-5FF79FFF20D6}" type="presParOf" srcId="{3CC6634F-7F33-42B2-A35F-C31B7EAEF518}" destId="{7CC7E6F4-7C9E-4CB9-8FE4-9A608F6DB8C7}" srcOrd="0" destOrd="0" presId="urn:microsoft.com/office/officeart/2005/8/layout/hierarchy1"/>
    <dgm:cxn modelId="{98E5DF07-CF3D-4A1B-A6C9-226AC7A4FEF2}" type="presParOf" srcId="{7CC7E6F4-7C9E-4CB9-8FE4-9A608F6DB8C7}" destId="{00FBB089-7D51-4056-A1B1-B325F7069E56}" srcOrd="0" destOrd="0" presId="urn:microsoft.com/office/officeart/2005/8/layout/hierarchy1"/>
    <dgm:cxn modelId="{B3F097CB-8AAA-4C0A-9423-A45CD15DC7A0}" type="presParOf" srcId="{7CC7E6F4-7C9E-4CB9-8FE4-9A608F6DB8C7}" destId="{2991B0EF-1932-4F04-9523-258A3CC3DC03}" srcOrd="1" destOrd="0" presId="urn:microsoft.com/office/officeart/2005/8/layout/hierarchy1"/>
    <dgm:cxn modelId="{136615EF-CA75-451F-94B1-431DF20FB442}" type="presParOf" srcId="{3CC6634F-7F33-42B2-A35F-C31B7EAEF518}" destId="{714ACF7B-6943-4964-84F7-D26FA3744F11}" srcOrd="1" destOrd="0" presId="urn:microsoft.com/office/officeart/2005/8/layout/hierarchy1"/>
    <dgm:cxn modelId="{D1899611-7DEF-4452-BE85-8FFCAFFD8DC9}" type="presParOf" srcId="{714ACF7B-6943-4964-84F7-D26FA3744F11}" destId="{5683E64C-65FE-4251-84EC-78653DF50586}" srcOrd="0" destOrd="0" presId="urn:microsoft.com/office/officeart/2005/8/layout/hierarchy1"/>
    <dgm:cxn modelId="{A91B96D9-078D-4C26-A300-68F42081353E}" type="presParOf" srcId="{714ACF7B-6943-4964-84F7-D26FA3744F11}" destId="{5E3F6E4C-81D3-4A42-80EA-A1AE041BB11F}" srcOrd="1" destOrd="0" presId="urn:microsoft.com/office/officeart/2005/8/layout/hierarchy1"/>
    <dgm:cxn modelId="{A017DA76-22E0-4C0A-9B4D-21460435CE67}" type="presParOf" srcId="{5E3F6E4C-81D3-4A42-80EA-A1AE041BB11F}" destId="{26424608-07F6-4D96-8107-5696247BD0AE}" srcOrd="0" destOrd="0" presId="urn:microsoft.com/office/officeart/2005/8/layout/hierarchy1"/>
    <dgm:cxn modelId="{BB2BB6BD-3E71-415C-BF7A-4120A2B31DA4}" type="presParOf" srcId="{26424608-07F6-4D96-8107-5696247BD0AE}" destId="{AA252F74-539A-4830-8F70-19AAD44380D8}" srcOrd="0" destOrd="0" presId="urn:microsoft.com/office/officeart/2005/8/layout/hierarchy1"/>
    <dgm:cxn modelId="{E6DBBB0B-B856-4E59-A187-840B38A2D1A6}" type="presParOf" srcId="{26424608-07F6-4D96-8107-5696247BD0AE}" destId="{45B9E64F-AA94-4FD4-ADB5-27177281D8E0}" srcOrd="1" destOrd="0" presId="urn:microsoft.com/office/officeart/2005/8/layout/hierarchy1"/>
    <dgm:cxn modelId="{77DD63EE-1278-4B1F-A8FF-60F8801F38BC}" type="presParOf" srcId="{5E3F6E4C-81D3-4A42-80EA-A1AE041BB11F}" destId="{E25AA252-AA6E-4661-AAF2-3069D00B3F32}" srcOrd="1" destOrd="0" presId="urn:microsoft.com/office/officeart/2005/8/layout/hierarchy1"/>
    <dgm:cxn modelId="{549BB6E6-7768-42E7-A94F-8894869B23FA}" type="presParOf" srcId="{E25AA252-AA6E-4661-AAF2-3069D00B3F32}" destId="{A114AD57-6F1F-469D-8A0F-F98805FA3892}" srcOrd="0" destOrd="0" presId="urn:microsoft.com/office/officeart/2005/8/layout/hierarchy1"/>
    <dgm:cxn modelId="{5EA219D2-2EA1-4D4C-A763-0154D8D826F0}" type="presParOf" srcId="{E25AA252-AA6E-4661-AAF2-3069D00B3F32}" destId="{A27D1C7E-8FBD-402D-BA41-D77E6F07E39B}" srcOrd="1" destOrd="0" presId="urn:microsoft.com/office/officeart/2005/8/layout/hierarchy1"/>
    <dgm:cxn modelId="{54D29B84-F685-4CCE-B0E1-D486EA24A9B2}" type="presParOf" srcId="{A27D1C7E-8FBD-402D-BA41-D77E6F07E39B}" destId="{CA095DF0-4074-44A0-BB04-54C045DD1C91}" srcOrd="0" destOrd="0" presId="urn:microsoft.com/office/officeart/2005/8/layout/hierarchy1"/>
    <dgm:cxn modelId="{AEBB18E5-BFBD-4C62-9E4C-2045E96C2151}" type="presParOf" srcId="{CA095DF0-4074-44A0-BB04-54C045DD1C91}" destId="{8B10C9CE-897B-486D-B8DA-31A4D611E01E}" srcOrd="0" destOrd="0" presId="urn:microsoft.com/office/officeart/2005/8/layout/hierarchy1"/>
    <dgm:cxn modelId="{6D1FDE72-0D7B-494D-9200-BCF822B85EBB}" type="presParOf" srcId="{CA095DF0-4074-44A0-BB04-54C045DD1C91}" destId="{C986D9C4-F4D4-473C-8DD8-43F322137057}" srcOrd="1" destOrd="0" presId="urn:microsoft.com/office/officeart/2005/8/layout/hierarchy1"/>
    <dgm:cxn modelId="{0F919E30-38AF-4B41-90AB-C24B0D32D815}" type="presParOf" srcId="{A27D1C7E-8FBD-402D-BA41-D77E6F07E39B}" destId="{C166703F-03A4-49F7-B6E7-825A2DAB0488}" srcOrd="1" destOrd="0" presId="urn:microsoft.com/office/officeart/2005/8/layout/hierarchy1"/>
    <dgm:cxn modelId="{E4594651-D17A-4EB7-8889-E5F34A755EA3}" type="presParOf" srcId="{C166703F-03A4-49F7-B6E7-825A2DAB0488}" destId="{6D9CD04E-91AE-4965-BEA3-E6758ED599ED}" srcOrd="0" destOrd="0" presId="urn:microsoft.com/office/officeart/2005/8/layout/hierarchy1"/>
    <dgm:cxn modelId="{68171D41-73CF-48E5-9CDC-91E9849BD3BF}" type="presParOf" srcId="{C166703F-03A4-49F7-B6E7-825A2DAB0488}" destId="{7B1DE7C5-E37A-4256-B923-DE374368C4C2}" srcOrd="1" destOrd="0" presId="urn:microsoft.com/office/officeart/2005/8/layout/hierarchy1"/>
    <dgm:cxn modelId="{0E94E40D-2321-4F63-8C0C-6CD376D7E5FD}" type="presParOf" srcId="{7B1DE7C5-E37A-4256-B923-DE374368C4C2}" destId="{D7822DAF-FF37-4F36-BA17-ED1ABFCB2313}" srcOrd="0" destOrd="0" presId="urn:microsoft.com/office/officeart/2005/8/layout/hierarchy1"/>
    <dgm:cxn modelId="{3C00526A-9DEB-41E3-ADDE-A3B7CD839569}" type="presParOf" srcId="{D7822DAF-FF37-4F36-BA17-ED1ABFCB2313}" destId="{4CC1D302-ED02-499E-A52B-5884543B8BC3}" srcOrd="0" destOrd="0" presId="urn:microsoft.com/office/officeart/2005/8/layout/hierarchy1"/>
    <dgm:cxn modelId="{0271C6BE-86CB-475C-B299-0CD5DF66FB28}" type="presParOf" srcId="{D7822DAF-FF37-4F36-BA17-ED1ABFCB2313}" destId="{C5226624-DAEA-4781-8E03-E9C282E0E344}" srcOrd="1" destOrd="0" presId="urn:microsoft.com/office/officeart/2005/8/layout/hierarchy1"/>
    <dgm:cxn modelId="{5930FD58-D95B-46AA-B484-35B022A3BDAB}" type="presParOf" srcId="{7B1DE7C5-E37A-4256-B923-DE374368C4C2}" destId="{D535C200-1913-4B31-9038-7063D1811B0D}" srcOrd="1" destOrd="0" presId="urn:microsoft.com/office/officeart/2005/8/layout/hierarchy1"/>
    <dgm:cxn modelId="{ECDD42C6-927D-4709-837F-7B9E6202891E}" type="presParOf" srcId="{D535C200-1913-4B31-9038-7063D1811B0D}" destId="{48E81315-8BD9-4121-ADFA-8F67BAAE6A7F}" srcOrd="0" destOrd="0" presId="urn:microsoft.com/office/officeart/2005/8/layout/hierarchy1"/>
    <dgm:cxn modelId="{F5A79F26-C401-4FF2-8A0D-EE536B317451}" type="presParOf" srcId="{D535C200-1913-4B31-9038-7063D1811B0D}" destId="{2F708B0D-120E-4B92-A4E3-D459CC6E13F9}" srcOrd="1" destOrd="0" presId="urn:microsoft.com/office/officeart/2005/8/layout/hierarchy1"/>
    <dgm:cxn modelId="{04CC07F8-5E9C-4D1E-8F62-5A44BF724076}" type="presParOf" srcId="{2F708B0D-120E-4B92-A4E3-D459CC6E13F9}" destId="{7C7205A4-B6A8-4B43-9C0E-1CDC4BAF36C3}" srcOrd="0" destOrd="0" presId="urn:microsoft.com/office/officeart/2005/8/layout/hierarchy1"/>
    <dgm:cxn modelId="{76F24F40-0C7C-45ED-8AB2-9AF80E2F40D0}" type="presParOf" srcId="{7C7205A4-B6A8-4B43-9C0E-1CDC4BAF36C3}" destId="{5F3DEB9A-5658-4546-A89F-667E50A41D38}" srcOrd="0" destOrd="0" presId="urn:microsoft.com/office/officeart/2005/8/layout/hierarchy1"/>
    <dgm:cxn modelId="{692A06D4-9FAC-4770-A0FF-97EFD4FF2604}" type="presParOf" srcId="{7C7205A4-B6A8-4B43-9C0E-1CDC4BAF36C3}" destId="{568A43E1-C7DF-4494-9AF7-9DA001633DF6}" srcOrd="1" destOrd="0" presId="urn:microsoft.com/office/officeart/2005/8/layout/hierarchy1"/>
    <dgm:cxn modelId="{C69B170B-87C6-4BE2-9B7B-9C0FB8B7EB4C}" type="presParOf" srcId="{2F708B0D-120E-4B92-A4E3-D459CC6E13F9}" destId="{8DEA1D0B-8A00-4799-9B59-F95762F3CA07}" srcOrd="1" destOrd="0" presId="urn:microsoft.com/office/officeart/2005/8/layout/hierarchy1"/>
    <dgm:cxn modelId="{C25EC3FE-4AD8-44EA-8034-07657A1B8BFA}" type="presParOf" srcId="{714ACF7B-6943-4964-84F7-D26FA3744F11}" destId="{D8C6E74B-B1B4-4A3F-B244-0A20889883F8}" srcOrd="2" destOrd="0" presId="urn:microsoft.com/office/officeart/2005/8/layout/hierarchy1"/>
    <dgm:cxn modelId="{7DA8338B-CB35-4E8C-9477-CF1735F3D6ED}" type="presParOf" srcId="{714ACF7B-6943-4964-84F7-D26FA3744F11}" destId="{DF8AC2AF-A17B-4520-A78A-EAE17291DE6D}" srcOrd="3" destOrd="0" presId="urn:microsoft.com/office/officeart/2005/8/layout/hierarchy1"/>
    <dgm:cxn modelId="{483C08A5-8052-40C3-AEC0-B2034AD25A35}" type="presParOf" srcId="{DF8AC2AF-A17B-4520-A78A-EAE17291DE6D}" destId="{4FDEF0DC-1A13-48BF-85DD-5DD814F6CA8A}" srcOrd="0" destOrd="0" presId="urn:microsoft.com/office/officeart/2005/8/layout/hierarchy1"/>
    <dgm:cxn modelId="{FB9D71B3-3AF2-4815-9E3A-0BB186C5F67A}" type="presParOf" srcId="{4FDEF0DC-1A13-48BF-85DD-5DD814F6CA8A}" destId="{D5644457-BF03-47ED-80F2-BECF562AFEC7}" srcOrd="0" destOrd="0" presId="urn:microsoft.com/office/officeart/2005/8/layout/hierarchy1"/>
    <dgm:cxn modelId="{38F9C15E-7AD9-4C98-92F6-0B32276B6192}" type="presParOf" srcId="{4FDEF0DC-1A13-48BF-85DD-5DD814F6CA8A}" destId="{5E259399-C0F6-43BF-93E3-9C304C59C0C2}" srcOrd="1" destOrd="0" presId="urn:microsoft.com/office/officeart/2005/8/layout/hierarchy1"/>
    <dgm:cxn modelId="{3353C8EA-4124-47E0-AB10-83EC401ABFDC}" type="presParOf" srcId="{DF8AC2AF-A17B-4520-A78A-EAE17291DE6D}" destId="{72DABC94-99BF-4F6F-B9F4-B2E91C70B3D7}" srcOrd="1" destOrd="0" presId="urn:microsoft.com/office/officeart/2005/8/layout/hierarchy1"/>
    <dgm:cxn modelId="{97BCDBD4-FCB3-47CC-AC60-0229D924CD3E}" type="presParOf" srcId="{72DABC94-99BF-4F6F-B9F4-B2E91C70B3D7}" destId="{57DEDC88-317E-4087-9FE2-CA54A4129A10}" srcOrd="0" destOrd="0" presId="urn:microsoft.com/office/officeart/2005/8/layout/hierarchy1"/>
    <dgm:cxn modelId="{DFFDEAB0-815D-4512-8706-A38597B8064E}" type="presParOf" srcId="{72DABC94-99BF-4F6F-B9F4-B2E91C70B3D7}" destId="{AD5B8B25-DF8A-42A9-BBFC-90CD5443F889}" srcOrd="1" destOrd="0" presId="urn:microsoft.com/office/officeart/2005/8/layout/hierarchy1"/>
    <dgm:cxn modelId="{2FD75E96-B2A1-436F-9114-D5B4CF587206}" type="presParOf" srcId="{AD5B8B25-DF8A-42A9-BBFC-90CD5443F889}" destId="{B6E08D19-BA6A-4423-B44A-418215224415}" srcOrd="0" destOrd="0" presId="urn:microsoft.com/office/officeart/2005/8/layout/hierarchy1"/>
    <dgm:cxn modelId="{156BF0EE-4440-468F-B7D7-740A5A9BC33C}" type="presParOf" srcId="{B6E08D19-BA6A-4423-B44A-418215224415}" destId="{6E99BFF8-FC4F-48A5-B2A0-F736B113CDC0}" srcOrd="0" destOrd="0" presId="urn:microsoft.com/office/officeart/2005/8/layout/hierarchy1"/>
    <dgm:cxn modelId="{A4691B53-54C2-46A0-8361-DF808138E39B}" type="presParOf" srcId="{B6E08D19-BA6A-4423-B44A-418215224415}" destId="{EDEEC6D5-53A4-452C-9297-77874EDAAAA5}" srcOrd="1" destOrd="0" presId="urn:microsoft.com/office/officeart/2005/8/layout/hierarchy1"/>
    <dgm:cxn modelId="{793E55BE-6417-4FC8-8A4A-7045CCB53E2A}" type="presParOf" srcId="{AD5B8B25-DF8A-42A9-BBFC-90CD5443F889}" destId="{2E4453C0-8865-4DD3-B9C2-DC29C5764965}" srcOrd="1" destOrd="0" presId="urn:microsoft.com/office/officeart/2005/8/layout/hierarchy1"/>
    <dgm:cxn modelId="{98C2280F-1E70-4D75-9694-0FD92D27F512}" type="presParOf" srcId="{2E4453C0-8865-4DD3-B9C2-DC29C5764965}" destId="{FFF7E241-1E66-4AC1-B02D-149912E764B8}" srcOrd="0" destOrd="0" presId="urn:microsoft.com/office/officeart/2005/8/layout/hierarchy1"/>
    <dgm:cxn modelId="{0FED9442-F31C-4A4F-9A9A-00D18E3A1DB9}" type="presParOf" srcId="{2E4453C0-8865-4DD3-B9C2-DC29C5764965}" destId="{F3426B5E-D91D-485A-AC0F-794AA18D0B15}" srcOrd="1" destOrd="0" presId="urn:microsoft.com/office/officeart/2005/8/layout/hierarchy1"/>
    <dgm:cxn modelId="{04B62EE7-CB19-4E37-8997-ADCAB4027C0D}" type="presParOf" srcId="{F3426B5E-D91D-485A-AC0F-794AA18D0B15}" destId="{D970DE03-3B17-4FD0-8855-E23A4505D1D4}" srcOrd="0" destOrd="0" presId="urn:microsoft.com/office/officeart/2005/8/layout/hierarchy1"/>
    <dgm:cxn modelId="{F387DE81-073C-49BF-8B93-639944B3DCF9}" type="presParOf" srcId="{D970DE03-3B17-4FD0-8855-E23A4505D1D4}" destId="{BF21EDC2-FFCA-470E-B0E1-9DBEEFDAD7AA}" srcOrd="0" destOrd="0" presId="urn:microsoft.com/office/officeart/2005/8/layout/hierarchy1"/>
    <dgm:cxn modelId="{2A440771-7CCB-464C-AC81-74DAE63CBF25}" type="presParOf" srcId="{D970DE03-3B17-4FD0-8855-E23A4505D1D4}" destId="{A4E5C69C-B53B-4031-B1F0-15124C294B31}" srcOrd="1" destOrd="0" presId="urn:microsoft.com/office/officeart/2005/8/layout/hierarchy1"/>
    <dgm:cxn modelId="{DEFEF341-AE6F-44BF-81A6-74B176E6BC98}" type="presParOf" srcId="{F3426B5E-D91D-485A-AC0F-794AA18D0B15}" destId="{C8112AFD-8F44-4A69-8D7D-14D5AA7828FE}" srcOrd="1" destOrd="0" presId="urn:microsoft.com/office/officeart/2005/8/layout/hierarchy1"/>
    <dgm:cxn modelId="{D94B74F1-0A9D-47B3-B7C1-0195688E0664}" type="presParOf" srcId="{C8112AFD-8F44-4A69-8D7D-14D5AA7828FE}" destId="{836D9ABA-BA52-40E0-BE44-08B7543B9ED1}" srcOrd="0" destOrd="0" presId="urn:microsoft.com/office/officeart/2005/8/layout/hierarchy1"/>
    <dgm:cxn modelId="{CDCEEF84-C0DC-44EF-B208-1BCEAC7EF468}" type="presParOf" srcId="{C8112AFD-8F44-4A69-8D7D-14D5AA7828FE}" destId="{9392A9D6-C474-440A-8CD6-495E1D801B8D}" srcOrd="1" destOrd="0" presId="urn:microsoft.com/office/officeart/2005/8/layout/hierarchy1"/>
    <dgm:cxn modelId="{3942D267-0FC6-43A6-9741-15F3B29A3DAC}" type="presParOf" srcId="{9392A9D6-C474-440A-8CD6-495E1D801B8D}" destId="{6159B120-B717-44BE-9AA2-203FE69B4C92}" srcOrd="0" destOrd="0" presId="urn:microsoft.com/office/officeart/2005/8/layout/hierarchy1"/>
    <dgm:cxn modelId="{25028CBD-01E9-4268-8EEB-6BE3EF533850}" type="presParOf" srcId="{6159B120-B717-44BE-9AA2-203FE69B4C92}" destId="{DC8E752B-0A30-40F9-8100-F2CFE1A044F7}" srcOrd="0" destOrd="0" presId="urn:microsoft.com/office/officeart/2005/8/layout/hierarchy1"/>
    <dgm:cxn modelId="{7D7973F7-062A-41A6-B48A-E51BE2539234}" type="presParOf" srcId="{6159B120-B717-44BE-9AA2-203FE69B4C92}" destId="{3C0FAB01-894F-408F-B57D-271590BAE410}" srcOrd="1" destOrd="0" presId="urn:microsoft.com/office/officeart/2005/8/layout/hierarchy1"/>
    <dgm:cxn modelId="{C9558F58-2342-4C65-80FB-6623637F6DCA}" type="presParOf" srcId="{9392A9D6-C474-440A-8CD6-495E1D801B8D}" destId="{C3F12C9B-D243-4E5C-A9D4-63D65B56BEBF}" srcOrd="1" destOrd="0" presId="urn:microsoft.com/office/officeart/2005/8/layout/hierarchy1"/>
    <dgm:cxn modelId="{04C9B17F-6BD6-4C90-96AD-11180308B552}" type="presParOf" srcId="{C3F12C9B-D243-4E5C-A9D4-63D65B56BEBF}" destId="{03D45DAD-0E24-435D-9ED3-E8575B956EBE}" srcOrd="0" destOrd="0" presId="urn:microsoft.com/office/officeart/2005/8/layout/hierarchy1"/>
    <dgm:cxn modelId="{00DDF78F-1240-4C97-A7A8-210F8F39DB63}" type="presParOf" srcId="{C3F12C9B-D243-4E5C-A9D4-63D65B56BEBF}" destId="{2003A879-5F0D-44CB-8C47-8A744E8E22DA}" srcOrd="1" destOrd="0" presId="urn:microsoft.com/office/officeart/2005/8/layout/hierarchy1"/>
    <dgm:cxn modelId="{084AD428-D2D5-418B-99C3-96BD7B7295B9}" type="presParOf" srcId="{2003A879-5F0D-44CB-8C47-8A744E8E22DA}" destId="{E2197150-7779-459C-BFDB-9619B02E62FB}" srcOrd="0" destOrd="0" presId="urn:microsoft.com/office/officeart/2005/8/layout/hierarchy1"/>
    <dgm:cxn modelId="{C56D12AA-45DC-4D52-BE68-D34FDEA81E0B}" type="presParOf" srcId="{E2197150-7779-459C-BFDB-9619B02E62FB}" destId="{9E3E8F8E-4C77-4A36-BBE7-976A63B69C88}" srcOrd="0" destOrd="0" presId="urn:microsoft.com/office/officeart/2005/8/layout/hierarchy1"/>
    <dgm:cxn modelId="{7C9D2ECE-996D-4EA6-A505-6A911CF060A9}" type="presParOf" srcId="{E2197150-7779-459C-BFDB-9619B02E62FB}" destId="{FBCFE9CB-612B-44F7-AF46-6D0F95F4E18C}" srcOrd="1" destOrd="0" presId="urn:microsoft.com/office/officeart/2005/8/layout/hierarchy1"/>
    <dgm:cxn modelId="{531EE5B6-7681-45F9-8623-A89670C649A0}" type="presParOf" srcId="{2003A879-5F0D-44CB-8C47-8A744E8E22DA}" destId="{1655BC53-461B-4E53-B4A6-55E196E2CAFC}" srcOrd="1" destOrd="0" presId="urn:microsoft.com/office/officeart/2005/8/layout/hierarchy1"/>
    <dgm:cxn modelId="{E615D971-B8CA-4617-8B6C-83E46118B0B0}" type="presParOf" srcId="{1655BC53-461B-4E53-B4A6-55E196E2CAFC}" destId="{D5295446-3D3B-4777-B158-549A2E05DA85}" srcOrd="0" destOrd="0" presId="urn:microsoft.com/office/officeart/2005/8/layout/hierarchy1"/>
    <dgm:cxn modelId="{B8903D68-0123-4542-BA9C-3C08BFBEB016}" type="presParOf" srcId="{1655BC53-461B-4E53-B4A6-55E196E2CAFC}" destId="{FAA49FFE-1AEF-4AFA-8070-ACC5C3D2BD1D}" srcOrd="1" destOrd="0" presId="urn:microsoft.com/office/officeart/2005/8/layout/hierarchy1"/>
    <dgm:cxn modelId="{D89DE93C-8F18-4CD0-A801-850847122CB7}" type="presParOf" srcId="{FAA49FFE-1AEF-4AFA-8070-ACC5C3D2BD1D}" destId="{C9627051-AFE2-4FED-ACA9-0EEDD6BF2226}" srcOrd="0" destOrd="0" presId="urn:microsoft.com/office/officeart/2005/8/layout/hierarchy1"/>
    <dgm:cxn modelId="{565F7508-C858-4F3A-883E-81AE12C98B77}" type="presParOf" srcId="{C9627051-AFE2-4FED-ACA9-0EEDD6BF2226}" destId="{B19F63A9-7B80-4684-861A-A9B61A717458}" srcOrd="0" destOrd="0" presId="urn:microsoft.com/office/officeart/2005/8/layout/hierarchy1"/>
    <dgm:cxn modelId="{F4034216-327E-407F-B044-D95FB08B4EC2}" type="presParOf" srcId="{C9627051-AFE2-4FED-ACA9-0EEDD6BF2226}" destId="{67D30415-1309-4275-90C5-D91809D65EB7}" srcOrd="1" destOrd="0" presId="urn:microsoft.com/office/officeart/2005/8/layout/hierarchy1"/>
    <dgm:cxn modelId="{3042AF51-517B-4127-8B9D-9DC707FDB486}" type="presParOf" srcId="{FAA49FFE-1AEF-4AFA-8070-ACC5C3D2BD1D}" destId="{D2FB6E0C-5CC4-41D4-B169-128C42B7E70A}" srcOrd="1" destOrd="0" presId="urn:microsoft.com/office/officeart/2005/8/layout/hierarchy1"/>
    <dgm:cxn modelId="{8E27578C-1D5F-409E-A58B-5AFF8C4AD200}" type="presParOf" srcId="{D2FB6E0C-5CC4-41D4-B169-128C42B7E70A}" destId="{F83783C9-8BDC-479B-AF65-4A1B9D0A93B3}" srcOrd="0" destOrd="0" presId="urn:microsoft.com/office/officeart/2005/8/layout/hierarchy1"/>
    <dgm:cxn modelId="{BEC14BC9-5FE3-4E45-8DF4-17AA5CC7FC00}" type="presParOf" srcId="{D2FB6E0C-5CC4-41D4-B169-128C42B7E70A}" destId="{95F37CB8-7714-4AF1-AFBC-6E3BC8117F66}" srcOrd="1" destOrd="0" presId="urn:microsoft.com/office/officeart/2005/8/layout/hierarchy1"/>
    <dgm:cxn modelId="{43B1B0AE-8986-4AE8-8DB6-4AB106B5F7E4}" type="presParOf" srcId="{95F37CB8-7714-4AF1-AFBC-6E3BC8117F66}" destId="{677E5C64-EC07-4805-91D8-EE13443D3EFE}" srcOrd="0" destOrd="0" presId="urn:microsoft.com/office/officeart/2005/8/layout/hierarchy1"/>
    <dgm:cxn modelId="{D852DDD3-784D-4384-82D8-CE01770204DA}" type="presParOf" srcId="{677E5C64-EC07-4805-91D8-EE13443D3EFE}" destId="{EC73EDC3-25F2-4428-8B24-E3BA801AA6D2}" srcOrd="0" destOrd="0" presId="urn:microsoft.com/office/officeart/2005/8/layout/hierarchy1"/>
    <dgm:cxn modelId="{BCEA5120-2CD2-4D78-B3AF-7800AF5E7AB4}" type="presParOf" srcId="{677E5C64-EC07-4805-91D8-EE13443D3EFE}" destId="{5E9079B3-D1A0-48DA-92DB-9C07F96F91C7}" srcOrd="1" destOrd="0" presId="urn:microsoft.com/office/officeart/2005/8/layout/hierarchy1"/>
    <dgm:cxn modelId="{40C5FDF0-9C31-4567-9C2E-CB71EADE078C}" type="presParOf" srcId="{95F37CB8-7714-4AF1-AFBC-6E3BC8117F66}" destId="{C0E74E34-F5DA-4061-9216-A87D0360ADC5}" srcOrd="1" destOrd="0" presId="urn:microsoft.com/office/officeart/2005/8/layout/hierarchy1"/>
    <dgm:cxn modelId="{FDF97E02-E5EF-4710-9486-12E0DE07828E}" type="presParOf" srcId="{D2FB6E0C-5CC4-41D4-B169-128C42B7E70A}" destId="{F5657D22-390A-41C3-A850-F6B74EE4BB6C}" srcOrd="2" destOrd="0" presId="urn:microsoft.com/office/officeart/2005/8/layout/hierarchy1"/>
    <dgm:cxn modelId="{89428C25-8D39-4398-90E5-3C78B8D3A97A}" type="presParOf" srcId="{D2FB6E0C-5CC4-41D4-B169-128C42B7E70A}" destId="{B9D4DD87-FA35-45E5-AC0D-41C885FEBA0C}" srcOrd="3" destOrd="0" presId="urn:microsoft.com/office/officeart/2005/8/layout/hierarchy1"/>
    <dgm:cxn modelId="{FB325EBF-045E-4BD7-8EFF-3FE72BC7EE32}" type="presParOf" srcId="{B9D4DD87-FA35-45E5-AC0D-41C885FEBA0C}" destId="{69997EED-B4CE-4A78-BFA1-5E3EE5A91560}" srcOrd="0" destOrd="0" presId="urn:microsoft.com/office/officeart/2005/8/layout/hierarchy1"/>
    <dgm:cxn modelId="{598C4DDE-DFC8-4A23-83EC-F0F2F9D7B529}" type="presParOf" srcId="{69997EED-B4CE-4A78-BFA1-5E3EE5A91560}" destId="{9DBF8DB4-9B58-4C47-835C-FDBD406F05AA}" srcOrd="0" destOrd="0" presId="urn:microsoft.com/office/officeart/2005/8/layout/hierarchy1"/>
    <dgm:cxn modelId="{41E907FA-6BCF-4C27-8B9E-EFE1844591B4}" type="presParOf" srcId="{69997EED-B4CE-4A78-BFA1-5E3EE5A91560}" destId="{8D17572A-378C-414C-82C8-EE9A82E511BA}" srcOrd="1" destOrd="0" presId="urn:microsoft.com/office/officeart/2005/8/layout/hierarchy1"/>
    <dgm:cxn modelId="{DBBBC936-CACE-4739-97D4-BA16B10F29F1}" type="presParOf" srcId="{B9D4DD87-FA35-45E5-AC0D-41C885FEBA0C}" destId="{518EB0FA-634B-407C-AC11-351E81C78E08}" srcOrd="1" destOrd="0" presId="urn:microsoft.com/office/officeart/2005/8/layout/hierarchy1"/>
    <dgm:cxn modelId="{F204CB18-141C-4EDD-8A99-13DC1ADBE970}" type="presParOf" srcId="{72DABC94-99BF-4F6F-B9F4-B2E91C70B3D7}" destId="{C1C76C68-046F-47CF-B606-F831B9F17221}" srcOrd="2" destOrd="0" presId="urn:microsoft.com/office/officeart/2005/8/layout/hierarchy1"/>
    <dgm:cxn modelId="{DAC60735-ED92-4435-8948-71F6DB4CA7DC}" type="presParOf" srcId="{72DABC94-99BF-4F6F-B9F4-B2E91C70B3D7}" destId="{FB4B82D6-F118-463F-B71A-3059BD9B40A2}" srcOrd="3" destOrd="0" presId="urn:microsoft.com/office/officeart/2005/8/layout/hierarchy1"/>
    <dgm:cxn modelId="{0B03E8DF-7332-4B5C-AFD6-5F45E2C78189}" type="presParOf" srcId="{FB4B82D6-F118-463F-B71A-3059BD9B40A2}" destId="{289924A6-7A7A-43C6-9493-1B02EF0B1E49}" srcOrd="0" destOrd="0" presId="urn:microsoft.com/office/officeart/2005/8/layout/hierarchy1"/>
    <dgm:cxn modelId="{1BDBA04D-0AB7-43A5-B9F2-BCB22A502D47}" type="presParOf" srcId="{289924A6-7A7A-43C6-9493-1B02EF0B1E49}" destId="{5E35C9D7-CA8E-4358-8F5A-CBDEA325B80C}" srcOrd="0" destOrd="0" presId="urn:microsoft.com/office/officeart/2005/8/layout/hierarchy1"/>
    <dgm:cxn modelId="{2C46C0B3-57F6-4088-B9E2-783EBD82D295}" type="presParOf" srcId="{289924A6-7A7A-43C6-9493-1B02EF0B1E49}" destId="{BCE12BB0-2B63-42B5-8C5D-295DAC464BD1}" srcOrd="1" destOrd="0" presId="urn:microsoft.com/office/officeart/2005/8/layout/hierarchy1"/>
    <dgm:cxn modelId="{3D578337-698F-4AA2-B3A1-B369C0AAED37}" type="presParOf" srcId="{FB4B82D6-F118-463F-B71A-3059BD9B40A2}" destId="{1121B2A7-1B70-4025-9E9B-B7998744B699}" srcOrd="1" destOrd="0" presId="urn:microsoft.com/office/officeart/2005/8/layout/hierarchy1"/>
    <dgm:cxn modelId="{3645C1C9-2119-4AFB-B8B2-11E880646A0A}" type="presParOf" srcId="{1121B2A7-1B70-4025-9E9B-B7998744B699}" destId="{1F1F7026-592D-4DDB-84C2-D47B619428EF}" srcOrd="0" destOrd="0" presId="urn:microsoft.com/office/officeart/2005/8/layout/hierarchy1"/>
    <dgm:cxn modelId="{262EF288-2A3A-488D-8169-16E0A740F88D}" type="presParOf" srcId="{1121B2A7-1B70-4025-9E9B-B7998744B699}" destId="{73DF1C1A-5877-4F8F-8C56-4CA74670892F}" srcOrd="1" destOrd="0" presId="urn:microsoft.com/office/officeart/2005/8/layout/hierarchy1"/>
    <dgm:cxn modelId="{58ADB760-F715-4373-816F-CF324A4221ED}" type="presParOf" srcId="{73DF1C1A-5877-4F8F-8C56-4CA74670892F}" destId="{2BD6B6F5-D336-4273-A9BE-502EE4A3CCCD}" srcOrd="0" destOrd="0" presId="urn:microsoft.com/office/officeart/2005/8/layout/hierarchy1"/>
    <dgm:cxn modelId="{1BEB79E2-929D-43C3-A0D2-923BA99A5D4B}" type="presParOf" srcId="{2BD6B6F5-D336-4273-A9BE-502EE4A3CCCD}" destId="{52E82E80-55B8-4F51-894A-2C1486633A15}" srcOrd="0" destOrd="0" presId="urn:microsoft.com/office/officeart/2005/8/layout/hierarchy1"/>
    <dgm:cxn modelId="{C493406A-65E0-47A0-8710-F2E5EE1A5410}" type="presParOf" srcId="{2BD6B6F5-D336-4273-A9BE-502EE4A3CCCD}" destId="{24F8AA06-19EE-4E71-A562-296F4323FB36}" srcOrd="1" destOrd="0" presId="urn:microsoft.com/office/officeart/2005/8/layout/hierarchy1"/>
    <dgm:cxn modelId="{403CCB3D-657F-40EC-A904-A7E18CA58E78}" type="presParOf" srcId="{73DF1C1A-5877-4F8F-8C56-4CA74670892F}" destId="{057124BD-57EA-4DF5-8311-6EEE28588E05}" srcOrd="1" destOrd="0" presId="urn:microsoft.com/office/officeart/2005/8/layout/hierarchy1"/>
    <dgm:cxn modelId="{F91F3FA9-832F-47B8-BD28-65BDB61DC82B}" type="presParOf" srcId="{057124BD-57EA-4DF5-8311-6EEE28588E05}" destId="{636C03DD-6295-46D3-88A2-D553B2816134}" srcOrd="0" destOrd="0" presId="urn:microsoft.com/office/officeart/2005/8/layout/hierarchy1"/>
    <dgm:cxn modelId="{14B7386F-93FF-42CA-A933-F70B2F082BBD}" type="presParOf" srcId="{057124BD-57EA-4DF5-8311-6EEE28588E05}" destId="{967B4850-7776-496C-B4E1-6A553A6611A8}" srcOrd="1" destOrd="0" presId="urn:microsoft.com/office/officeart/2005/8/layout/hierarchy1"/>
    <dgm:cxn modelId="{EC2495C3-D91A-49C0-B210-ED05A02B3C15}" type="presParOf" srcId="{967B4850-7776-496C-B4E1-6A553A6611A8}" destId="{551BA883-885A-4B90-ADA7-5BAD4E5A5E01}" srcOrd="0" destOrd="0" presId="urn:microsoft.com/office/officeart/2005/8/layout/hierarchy1"/>
    <dgm:cxn modelId="{446D6490-4A6A-495D-9BB0-5DBB4921CCA4}" type="presParOf" srcId="{551BA883-885A-4B90-ADA7-5BAD4E5A5E01}" destId="{7212A435-D3B3-42B9-8EA8-E785192D3546}" srcOrd="0" destOrd="0" presId="urn:microsoft.com/office/officeart/2005/8/layout/hierarchy1"/>
    <dgm:cxn modelId="{1E7C2138-AC9C-4E8A-A5AE-8B395392F3F6}" type="presParOf" srcId="{551BA883-885A-4B90-ADA7-5BAD4E5A5E01}" destId="{A1C25C33-0FCE-4B49-8263-3E4F0B2D4622}" srcOrd="1" destOrd="0" presId="urn:microsoft.com/office/officeart/2005/8/layout/hierarchy1"/>
    <dgm:cxn modelId="{D05AA4C5-7938-4187-A086-95A69B6E639B}" type="presParOf" srcId="{967B4850-7776-496C-B4E1-6A553A6611A8}" destId="{994DF887-42E0-422F-8811-4C2EAC23DF60}" srcOrd="1" destOrd="0" presId="urn:microsoft.com/office/officeart/2005/8/layout/hierarchy1"/>
    <dgm:cxn modelId="{63CA6A74-4F4A-4219-B28A-B4756F79498D}" type="presParOf" srcId="{994DF887-42E0-422F-8811-4C2EAC23DF60}" destId="{2D8D665F-0B64-43A6-828F-0A0C196E10B5}" srcOrd="0" destOrd="0" presId="urn:microsoft.com/office/officeart/2005/8/layout/hierarchy1"/>
    <dgm:cxn modelId="{37AE0D7B-3B80-4CFB-AD4E-0FB4C7EA2F68}" type="presParOf" srcId="{994DF887-42E0-422F-8811-4C2EAC23DF60}" destId="{E154F730-AB4C-4C97-9E90-3E19C84A1CF8}" srcOrd="1" destOrd="0" presId="urn:microsoft.com/office/officeart/2005/8/layout/hierarchy1"/>
    <dgm:cxn modelId="{9D38C17F-9C38-463F-B9AD-57EE3B19E7CC}" type="presParOf" srcId="{E154F730-AB4C-4C97-9E90-3E19C84A1CF8}" destId="{219F4D70-FF75-48A8-A630-54B742C3310A}" srcOrd="0" destOrd="0" presId="urn:microsoft.com/office/officeart/2005/8/layout/hierarchy1"/>
    <dgm:cxn modelId="{BA495C79-8CF2-497A-952D-65C7EFCDE560}" type="presParOf" srcId="{219F4D70-FF75-48A8-A630-54B742C3310A}" destId="{E184BB98-388F-40B9-9B99-F83198465C0B}" srcOrd="0" destOrd="0" presId="urn:microsoft.com/office/officeart/2005/8/layout/hierarchy1"/>
    <dgm:cxn modelId="{4B7FCF6D-DC14-4C32-860B-DD74CFEBCA85}" type="presParOf" srcId="{219F4D70-FF75-48A8-A630-54B742C3310A}" destId="{3AB6105F-6F47-4B44-8EA5-8E1A143E2F0F}" srcOrd="1" destOrd="0" presId="urn:microsoft.com/office/officeart/2005/8/layout/hierarchy1"/>
    <dgm:cxn modelId="{58B7F209-F18E-4914-980A-CC9602A6D4F1}" type="presParOf" srcId="{E154F730-AB4C-4C97-9E90-3E19C84A1CF8}" destId="{AE95B7FD-6660-493D-A7E0-2EA4A1C8D421}" srcOrd="1" destOrd="0" presId="urn:microsoft.com/office/officeart/2005/8/layout/hierarchy1"/>
    <dgm:cxn modelId="{AB7F139A-07F4-4FA8-A451-2D0C3205536D}" type="presParOf" srcId="{714ACF7B-6943-4964-84F7-D26FA3744F11}" destId="{1A725CE1-2160-4D9C-BC82-F92F91F4F37A}" srcOrd="4" destOrd="0" presId="urn:microsoft.com/office/officeart/2005/8/layout/hierarchy1"/>
    <dgm:cxn modelId="{4D4C7CA3-7308-4DEC-81C8-759686E00594}" type="presParOf" srcId="{714ACF7B-6943-4964-84F7-D26FA3744F11}" destId="{DE019DCB-67F2-4804-B93C-99D85A90B15A}" srcOrd="5" destOrd="0" presId="urn:microsoft.com/office/officeart/2005/8/layout/hierarchy1"/>
    <dgm:cxn modelId="{6D8C51D6-B68D-4157-AA8F-E03D834D3137}" type="presParOf" srcId="{DE019DCB-67F2-4804-B93C-99D85A90B15A}" destId="{4009F915-D2A7-419C-8EAE-A03EBAA57B6B}" srcOrd="0" destOrd="0" presId="urn:microsoft.com/office/officeart/2005/8/layout/hierarchy1"/>
    <dgm:cxn modelId="{FC399348-EEEA-449A-BDA2-5FFD597AC4AF}" type="presParOf" srcId="{4009F915-D2A7-419C-8EAE-A03EBAA57B6B}" destId="{0CA78E29-A852-4E3B-A0E8-FE99E3837F3D}" srcOrd="0" destOrd="0" presId="urn:microsoft.com/office/officeart/2005/8/layout/hierarchy1"/>
    <dgm:cxn modelId="{B0E95A07-D43F-464C-9FCC-60BFB369575F}" type="presParOf" srcId="{4009F915-D2A7-419C-8EAE-A03EBAA57B6B}" destId="{91CC40D1-538C-4795-BA36-63101C0EA54B}" srcOrd="1" destOrd="0" presId="urn:microsoft.com/office/officeart/2005/8/layout/hierarchy1"/>
    <dgm:cxn modelId="{3AB03357-4208-4F17-8FC1-A3585264CEC2}" type="presParOf" srcId="{DE019DCB-67F2-4804-B93C-99D85A90B15A}" destId="{0682FADA-32CD-424B-AF34-5448F59CC8BC}" srcOrd="1" destOrd="0" presId="urn:microsoft.com/office/officeart/2005/8/layout/hierarchy1"/>
    <dgm:cxn modelId="{A862AD45-1EA2-42E9-BC06-448A6211D6AA}" type="presParOf" srcId="{0682FADA-32CD-424B-AF34-5448F59CC8BC}" destId="{EC298541-13FB-476D-8D57-5136B7E0C8D1}" srcOrd="0" destOrd="0" presId="urn:microsoft.com/office/officeart/2005/8/layout/hierarchy1"/>
    <dgm:cxn modelId="{6F204581-4255-47F2-B269-DA4DEE54A465}" type="presParOf" srcId="{0682FADA-32CD-424B-AF34-5448F59CC8BC}" destId="{52A113B0-7D3B-4801-9311-86B7747C9DDB}" srcOrd="1" destOrd="0" presId="urn:microsoft.com/office/officeart/2005/8/layout/hierarchy1"/>
    <dgm:cxn modelId="{82EE6BD3-65F3-4828-A2AF-BDEF87C2DF6A}" type="presParOf" srcId="{52A113B0-7D3B-4801-9311-86B7747C9DDB}" destId="{9EEEF0D8-4936-4DF0-B512-163724F0708A}" srcOrd="0" destOrd="0" presId="urn:microsoft.com/office/officeart/2005/8/layout/hierarchy1"/>
    <dgm:cxn modelId="{D8C894AE-3C6C-41EC-93F4-3C1B891348B5}" type="presParOf" srcId="{9EEEF0D8-4936-4DF0-B512-163724F0708A}" destId="{F20413E6-4953-4CA5-91FC-2934531D29BF}" srcOrd="0" destOrd="0" presId="urn:microsoft.com/office/officeart/2005/8/layout/hierarchy1"/>
    <dgm:cxn modelId="{0AE67317-6D64-4086-873E-657ABDFC36A3}" type="presParOf" srcId="{9EEEF0D8-4936-4DF0-B512-163724F0708A}" destId="{FC8D75B2-E460-4256-813F-69C185AAC900}" srcOrd="1" destOrd="0" presId="urn:microsoft.com/office/officeart/2005/8/layout/hierarchy1"/>
    <dgm:cxn modelId="{CFA6130D-C9E5-41AA-ABC5-45E0255D9338}" type="presParOf" srcId="{52A113B0-7D3B-4801-9311-86B7747C9DDB}" destId="{A0276149-8EA7-483A-8EB8-13D9B10BD4EE}" srcOrd="1" destOrd="0" presId="urn:microsoft.com/office/officeart/2005/8/layout/hierarchy1"/>
    <dgm:cxn modelId="{EB038853-22A9-4D5F-901D-A03CAF2DD656}" type="presParOf" srcId="{A0276149-8EA7-483A-8EB8-13D9B10BD4EE}" destId="{0CD4986E-C6D6-40C2-8627-D0637D047543}" srcOrd="0" destOrd="0" presId="urn:microsoft.com/office/officeart/2005/8/layout/hierarchy1"/>
    <dgm:cxn modelId="{64B075AB-A477-461A-96F0-7AFE21F604AB}" type="presParOf" srcId="{A0276149-8EA7-483A-8EB8-13D9B10BD4EE}" destId="{F41ED6AA-3EE4-4AF6-8075-A0F03EFE43B2}" srcOrd="1" destOrd="0" presId="urn:microsoft.com/office/officeart/2005/8/layout/hierarchy1"/>
    <dgm:cxn modelId="{53A4BA59-FF76-41F9-A6B4-02AA1B5C9442}" type="presParOf" srcId="{F41ED6AA-3EE4-4AF6-8075-A0F03EFE43B2}" destId="{20F723F5-3BD8-4E09-8DDF-A8FE2F23F3B0}" srcOrd="0" destOrd="0" presId="urn:microsoft.com/office/officeart/2005/8/layout/hierarchy1"/>
    <dgm:cxn modelId="{726975E9-7D21-4A0F-91BD-9CFB14A6468D}" type="presParOf" srcId="{20F723F5-3BD8-4E09-8DDF-A8FE2F23F3B0}" destId="{B6613D2E-6490-4B59-BBF8-31D4E2FE424C}" srcOrd="0" destOrd="0" presId="urn:microsoft.com/office/officeart/2005/8/layout/hierarchy1"/>
    <dgm:cxn modelId="{F5B183A8-FFB9-426D-9AE9-2E4ADB6FA30E}" type="presParOf" srcId="{20F723F5-3BD8-4E09-8DDF-A8FE2F23F3B0}" destId="{0B8E818F-2F18-48D6-9DE0-17BDF55222AF}" srcOrd="1" destOrd="0" presId="urn:microsoft.com/office/officeart/2005/8/layout/hierarchy1"/>
    <dgm:cxn modelId="{134A341E-8BF0-4404-8F7A-CA63A76F8B72}" type="presParOf" srcId="{F41ED6AA-3EE4-4AF6-8075-A0F03EFE43B2}" destId="{1A05B695-8DCF-4BE2-B905-D5B2DCCFEFE1}" srcOrd="1" destOrd="0" presId="urn:microsoft.com/office/officeart/2005/8/layout/hierarchy1"/>
    <dgm:cxn modelId="{D574B222-9B83-4DF4-A110-16B0AEE4C654}" type="presParOf" srcId="{0682FADA-32CD-424B-AF34-5448F59CC8BC}" destId="{E576032F-C03D-46D4-B272-EC4F162C8E8C}" srcOrd="2" destOrd="0" presId="urn:microsoft.com/office/officeart/2005/8/layout/hierarchy1"/>
    <dgm:cxn modelId="{492DD1A5-CF04-4C84-A64A-DBC24AF243E7}" type="presParOf" srcId="{0682FADA-32CD-424B-AF34-5448F59CC8BC}" destId="{2956D099-4595-4158-B83E-630BAF49D272}" srcOrd="3" destOrd="0" presId="urn:microsoft.com/office/officeart/2005/8/layout/hierarchy1"/>
    <dgm:cxn modelId="{2BE2713F-4BF4-4B3E-9289-5D94717EFD14}" type="presParOf" srcId="{2956D099-4595-4158-B83E-630BAF49D272}" destId="{546557BD-1D50-424C-9652-576D91BA4D9A}" srcOrd="0" destOrd="0" presId="urn:microsoft.com/office/officeart/2005/8/layout/hierarchy1"/>
    <dgm:cxn modelId="{7E32EC1D-880F-48DF-AF95-8BA98B9001C7}" type="presParOf" srcId="{546557BD-1D50-424C-9652-576D91BA4D9A}" destId="{31F3B163-FB3C-408D-931E-2F3389BDA688}" srcOrd="0" destOrd="0" presId="urn:microsoft.com/office/officeart/2005/8/layout/hierarchy1"/>
    <dgm:cxn modelId="{6445A5B5-CFE0-4DA0-9BBA-1B5C64D2557D}" type="presParOf" srcId="{546557BD-1D50-424C-9652-576D91BA4D9A}" destId="{E15284D6-B864-4BA6-A590-5DEB3E929C9D}" srcOrd="1" destOrd="0" presId="urn:microsoft.com/office/officeart/2005/8/layout/hierarchy1"/>
    <dgm:cxn modelId="{8B520727-86C8-4F15-8BFA-1877D3394D18}" type="presParOf" srcId="{2956D099-4595-4158-B83E-630BAF49D272}" destId="{41F18870-4880-4740-AB2D-808E9A27C59A}" srcOrd="1" destOrd="0" presId="urn:microsoft.com/office/officeart/2005/8/layout/hierarchy1"/>
    <dgm:cxn modelId="{B8B0B883-06BA-4E50-AF14-59A0AD278D90}" type="presParOf" srcId="{41F18870-4880-4740-AB2D-808E9A27C59A}" destId="{4A2EB576-3012-4169-BCF6-10B9DC266E16}" srcOrd="0" destOrd="0" presId="urn:microsoft.com/office/officeart/2005/8/layout/hierarchy1"/>
    <dgm:cxn modelId="{8B957893-2DEC-49C3-9116-21A381FED78C}" type="presParOf" srcId="{41F18870-4880-4740-AB2D-808E9A27C59A}" destId="{F973B71F-56C8-4D26-8097-970629DF2D05}" srcOrd="1" destOrd="0" presId="urn:microsoft.com/office/officeart/2005/8/layout/hierarchy1"/>
    <dgm:cxn modelId="{739D5D71-2C8F-46D3-9069-65B14BCC7214}" type="presParOf" srcId="{F973B71F-56C8-4D26-8097-970629DF2D05}" destId="{E230EF21-A147-4220-9901-B126D33BE098}" srcOrd="0" destOrd="0" presId="urn:microsoft.com/office/officeart/2005/8/layout/hierarchy1"/>
    <dgm:cxn modelId="{2FCEF9AE-3DC4-442F-AA70-4F4F6D1CDF93}" type="presParOf" srcId="{E230EF21-A147-4220-9901-B126D33BE098}" destId="{49F88C54-D139-4C64-B4EA-6355BA1CFFF3}" srcOrd="0" destOrd="0" presId="urn:microsoft.com/office/officeart/2005/8/layout/hierarchy1"/>
    <dgm:cxn modelId="{741A7038-4A2F-45E6-ADF7-F90EE39F6673}" type="presParOf" srcId="{E230EF21-A147-4220-9901-B126D33BE098}" destId="{8F786BCD-CA7E-4267-8D0A-915BB7B0C25E}" srcOrd="1" destOrd="0" presId="urn:microsoft.com/office/officeart/2005/8/layout/hierarchy1"/>
    <dgm:cxn modelId="{4C4A945F-9FF9-47C2-9D4E-CF6B6BA2F13D}" type="presParOf" srcId="{F973B71F-56C8-4D26-8097-970629DF2D05}" destId="{60514C76-9F7C-4604-8CA0-8CE1A55BCBDC}" srcOrd="1" destOrd="0" presId="urn:microsoft.com/office/officeart/2005/8/layout/hierarchy1"/>
    <dgm:cxn modelId="{DB3F1938-0E6F-44F8-AA44-87BCC6868A74}" type="presParOf" srcId="{60514C76-9F7C-4604-8CA0-8CE1A55BCBDC}" destId="{D15DC8B6-4629-4C26-8319-5F62CC20541C}" srcOrd="0" destOrd="0" presId="urn:microsoft.com/office/officeart/2005/8/layout/hierarchy1"/>
    <dgm:cxn modelId="{920C674B-0269-44F9-86E4-0B36BF6F92E5}" type="presParOf" srcId="{60514C76-9F7C-4604-8CA0-8CE1A55BCBDC}" destId="{D5BFC314-32AE-4604-84C9-213346C2EB3C}" srcOrd="1" destOrd="0" presId="urn:microsoft.com/office/officeart/2005/8/layout/hierarchy1"/>
    <dgm:cxn modelId="{83891352-08D5-48AB-B3C5-F38F570B8017}" type="presParOf" srcId="{D5BFC314-32AE-4604-84C9-213346C2EB3C}" destId="{10CBD998-B58A-4745-BFA9-3CA1E73758A2}" srcOrd="0" destOrd="0" presId="urn:microsoft.com/office/officeart/2005/8/layout/hierarchy1"/>
    <dgm:cxn modelId="{AA04845C-3A4B-45B8-A0BC-06C7C5FE5764}" type="presParOf" srcId="{10CBD998-B58A-4745-BFA9-3CA1E73758A2}" destId="{95D5CB20-5833-4976-88D0-643D7975BF62}" srcOrd="0" destOrd="0" presId="urn:microsoft.com/office/officeart/2005/8/layout/hierarchy1"/>
    <dgm:cxn modelId="{62081E46-1700-487E-A49E-6BE7E0671CB6}" type="presParOf" srcId="{10CBD998-B58A-4745-BFA9-3CA1E73758A2}" destId="{C81FC663-B9E4-4ABD-AB8E-AFB6E3C8078D}" srcOrd="1" destOrd="0" presId="urn:microsoft.com/office/officeart/2005/8/layout/hierarchy1"/>
    <dgm:cxn modelId="{1477EA32-D0C1-419E-88D9-C905464FA987}" type="presParOf" srcId="{D5BFC314-32AE-4604-84C9-213346C2EB3C}" destId="{18BF19A4-F8FD-4D0E-8153-F663E3151881}" srcOrd="1" destOrd="0" presId="urn:microsoft.com/office/officeart/2005/8/layout/hierarchy1"/>
    <dgm:cxn modelId="{F61E4E48-F35F-4BA2-AAFC-C142C4829439}" type="presParOf" srcId="{18BF19A4-F8FD-4D0E-8153-F663E3151881}" destId="{DF773F6F-4E78-4F0F-82E0-013BD78F3840}" srcOrd="0" destOrd="0" presId="urn:microsoft.com/office/officeart/2005/8/layout/hierarchy1"/>
    <dgm:cxn modelId="{01AC444E-22BE-46EF-BC25-DFFA034C3462}" type="presParOf" srcId="{18BF19A4-F8FD-4D0E-8153-F663E3151881}" destId="{A1DAA993-01A7-4CE9-AD94-E98A780A16FC}" srcOrd="1" destOrd="0" presId="urn:microsoft.com/office/officeart/2005/8/layout/hierarchy1"/>
    <dgm:cxn modelId="{C724AD90-CAB8-458D-9F2C-C68761733023}" type="presParOf" srcId="{A1DAA993-01A7-4CE9-AD94-E98A780A16FC}" destId="{89794F33-8CD9-45BF-AACD-C4C608392477}" srcOrd="0" destOrd="0" presId="urn:microsoft.com/office/officeart/2005/8/layout/hierarchy1"/>
    <dgm:cxn modelId="{8CBDFFC7-26B2-49A6-96DE-7646ED5FCCCA}" type="presParOf" srcId="{89794F33-8CD9-45BF-AACD-C4C608392477}" destId="{8F605DF9-47A0-4790-9E3A-62D8307B0327}" srcOrd="0" destOrd="0" presId="urn:microsoft.com/office/officeart/2005/8/layout/hierarchy1"/>
    <dgm:cxn modelId="{F131BF63-6950-4133-AB59-366011CD4EB4}" type="presParOf" srcId="{89794F33-8CD9-45BF-AACD-C4C608392477}" destId="{BFA17D24-033B-4721-9224-B1DD34D28D44}" srcOrd="1" destOrd="0" presId="urn:microsoft.com/office/officeart/2005/8/layout/hierarchy1"/>
    <dgm:cxn modelId="{3339095F-731A-459A-81E3-3170D979B530}" type="presParOf" srcId="{A1DAA993-01A7-4CE9-AD94-E98A780A16FC}" destId="{049C99A9-34B7-473C-8999-2BC37A727315}" srcOrd="1" destOrd="0" presId="urn:microsoft.com/office/officeart/2005/8/layout/hierarchy1"/>
    <dgm:cxn modelId="{8296DAB6-F01B-40D1-8233-F305F853352B}" type="presParOf" srcId="{049C99A9-34B7-473C-8999-2BC37A727315}" destId="{4AC403C1-6B83-4DE6-A731-8893BE4F8AF3}" srcOrd="0" destOrd="0" presId="urn:microsoft.com/office/officeart/2005/8/layout/hierarchy1"/>
    <dgm:cxn modelId="{985D0AF5-B4A2-4605-84AE-2DED316610DC}" type="presParOf" srcId="{049C99A9-34B7-473C-8999-2BC37A727315}" destId="{2DF13AB7-4D36-410C-A98F-A7A3095F118D}" srcOrd="1" destOrd="0" presId="urn:microsoft.com/office/officeart/2005/8/layout/hierarchy1"/>
    <dgm:cxn modelId="{59444D5E-2804-4DB4-AE95-0770984B05BA}" type="presParOf" srcId="{2DF13AB7-4D36-410C-A98F-A7A3095F118D}" destId="{BA803020-3578-41AC-916C-5E5E6D4F8D74}" srcOrd="0" destOrd="0" presId="urn:microsoft.com/office/officeart/2005/8/layout/hierarchy1"/>
    <dgm:cxn modelId="{A69A9A86-29BA-4D9E-8617-CECDB75BF60C}" type="presParOf" srcId="{BA803020-3578-41AC-916C-5E5E6D4F8D74}" destId="{98D2B077-5143-4B58-8E1D-4CAA92674F58}" srcOrd="0" destOrd="0" presId="urn:microsoft.com/office/officeart/2005/8/layout/hierarchy1"/>
    <dgm:cxn modelId="{89A320D3-7A10-48BF-8D82-74AC47B1961B}" type="presParOf" srcId="{BA803020-3578-41AC-916C-5E5E6D4F8D74}" destId="{DA508FE1-C515-43BA-B873-F150D05C4863}" srcOrd="1" destOrd="0" presId="urn:microsoft.com/office/officeart/2005/8/layout/hierarchy1"/>
    <dgm:cxn modelId="{9DB5CCE5-0300-4E3B-A868-4EC75ECFDC33}" type="presParOf" srcId="{2DF13AB7-4D36-410C-A98F-A7A3095F118D}" destId="{34D73630-7B0C-469A-8F9D-18AAE20AA4AC}" srcOrd="1" destOrd="0" presId="urn:microsoft.com/office/officeart/2005/8/layout/hierarchy1"/>
    <dgm:cxn modelId="{C67F8A2C-CB1C-4ED0-8B28-B0CB3DC3D5D1}" type="presParOf" srcId="{34D73630-7B0C-469A-8F9D-18AAE20AA4AC}" destId="{BB2E3B8F-C144-4615-A211-965DF5CD4057}" srcOrd="0" destOrd="0" presId="urn:microsoft.com/office/officeart/2005/8/layout/hierarchy1"/>
    <dgm:cxn modelId="{213B4F87-F217-4462-910D-D48BF1A2FD35}" type="presParOf" srcId="{34D73630-7B0C-469A-8F9D-18AAE20AA4AC}" destId="{86A8D1C3-86FF-4C1E-87BC-57C6FB9A4D6C}" srcOrd="1" destOrd="0" presId="urn:microsoft.com/office/officeart/2005/8/layout/hierarchy1"/>
    <dgm:cxn modelId="{6B7567C7-09D9-4940-BAEC-0FB433F97B94}" type="presParOf" srcId="{86A8D1C3-86FF-4C1E-87BC-57C6FB9A4D6C}" destId="{074F5247-C83E-4C5C-B3BA-3F5BD465BD3E}" srcOrd="0" destOrd="0" presId="urn:microsoft.com/office/officeart/2005/8/layout/hierarchy1"/>
    <dgm:cxn modelId="{D1C9876E-72F3-40AE-90F7-9EC8B28A4FC2}" type="presParOf" srcId="{074F5247-C83E-4C5C-B3BA-3F5BD465BD3E}" destId="{7D416174-5A7B-44B7-9F57-024A33BF1667}" srcOrd="0" destOrd="0" presId="urn:microsoft.com/office/officeart/2005/8/layout/hierarchy1"/>
    <dgm:cxn modelId="{1B68766C-0824-4660-ABE7-985710761FFC}" type="presParOf" srcId="{074F5247-C83E-4C5C-B3BA-3F5BD465BD3E}" destId="{0108C683-AC1E-4943-873F-4792B14A2958}" srcOrd="1" destOrd="0" presId="urn:microsoft.com/office/officeart/2005/8/layout/hierarchy1"/>
    <dgm:cxn modelId="{BD734D1E-7EBA-4167-BE22-DE2DF877723C}" type="presParOf" srcId="{86A8D1C3-86FF-4C1E-87BC-57C6FB9A4D6C}" destId="{51E40A9F-22BE-4B82-A1E9-A9630A9E4376}" srcOrd="1" destOrd="0" presId="urn:microsoft.com/office/officeart/2005/8/layout/hierarchy1"/>
    <dgm:cxn modelId="{9340D8E0-23D8-43D6-83A5-0A07D3093301}" type="presParOf" srcId="{714ACF7B-6943-4964-84F7-D26FA3744F11}" destId="{2FC96AA0-2149-4A21-82EB-0C725EE3A8EC}" srcOrd="6" destOrd="0" presId="urn:microsoft.com/office/officeart/2005/8/layout/hierarchy1"/>
    <dgm:cxn modelId="{DDD5E139-12D7-4D85-9E08-8786AC6EFBB8}" type="presParOf" srcId="{714ACF7B-6943-4964-84F7-D26FA3744F11}" destId="{45BC9E9E-25F7-4AEF-A52C-7F96D929552A}" srcOrd="7" destOrd="0" presId="urn:microsoft.com/office/officeart/2005/8/layout/hierarchy1"/>
    <dgm:cxn modelId="{52D214A6-5E0C-4C6F-9341-32F211EAB4DF}" type="presParOf" srcId="{45BC9E9E-25F7-4AEF-A52C-7F96D929552A}" destId="{0984D3F0-DB60-4F28-B369-BBC4AD9D1DFB}" srcOrd="0" destOrd="0" presId="urn:microsoft.com/office/officeart/2005/8/layout/hierarchy1"/>
    <dgm:cxn modelId="{D340FC55-1D4E-4D9F-BC4D-8A99AF7CD806}" type="presParOf" srcId="{0984D3F0-DB60-4F28-B369-BBC4AD9D1DFB}" destId="{A5C770A8-55EB-497F-8959-D17CFF7005D0}" srcOrd="0" destOrd="0" presId="urn:microsoft.com/office/officeart/2005/8/layout/hierarchy1"/>
    <dgm:cxn modelId="{160617C3-61BC-4E70-B4BD-E14E6C4FD77C}" type="presParOf" srcId="{0984D3F0-DB60-4F28-B369-BBC4AD9D1DFB}" destId="{58042147-E3C3-4D3A-A0D3-251EB5FB0C6D}" srcOrd="1" destOrd="0" presId="urn:microsoft.com/office/officeart/2005/8/layout/hierarchy1"/>
    <dgm:cxn modelId="{6D812233-E437-4B63-A0F7-BDB07CEA8279}" type="presParOf" srcId="{45BC9E9E-25F7-4AEF-A52C-7F96D929552A}" destId="{8D3CEABD-DB5A-49FB-9190-5E2F0F12CB2B}" srcOrd="1" destOrd="0" presId="urn:microsoft.com/office/officeart/2005/8/layout/hierarchy1"/>
    <dgm:cxn modelId="{4BEA2E4F-F729-4F1F-A1E4-537A27B38BD8}" type="presParOf" srcId="{8D3CEABD-DB5A-49FB-9190-5E2F0F12CB2B}" destId="{7573987A-DB96-4716-96D9-D9C48CCFD2BB}" srcOrd="0" destOrd="0" presId="urn:microsoft.com/office/officeart/2005/8/layout/hierarchy1"/>
    <dgm:cxn modelId="{348E8FF8-1CEA-4813-B216-2465CCE49E56}" type="presParOf" srcId="{8D3CEABD-DB5A-49FB-9190-5E2F0F12CB2B}" destId="{C3E6F4E9-BCC9-4C82-A717-CD0472DAD6AE}" srcOrd="1" destOrd="0" presId="urn:microsoft.com/office/officeart/2005/8/layout/hierarchy1"/>
    <dgm:cxn modelId="{A59311C3-C407-4DDC-9A48-2A3C1C6E9901}" type="presParOf" srcId="{C3E6F4E9-BCC9-4C82-A717-CD0472DAD6AE}" destId="{2D1B3024-C338-4733-BAC4-6F9FB975AA34}" srcOrd="0" destOrd="0" presId="urn:microsoft.com/office/officeart/2005/8/layout/hierarchy1"/>
    <dgm:cxn modelId="{5BC1481E-B330-409C-AC5C-48E4F6256047}" type="presParOf" srcId="{2D1B3024-C338-4733-BAC4-6F9FB975AA34}" destId="{DABD4081-6F03-41AF-9F0F-F09257228605}" srcOrd="0" destOrd="0" presId="urn:microsoft.com/office/officeart/2005/8/layout/hierarchy1"/>
    <dgm:cxn modelId="{5BF59346-3BEF-4E6C-A487-9750D2C4E9A9}" type="presParOf" srcId="{2D1B3024-C338-4733-BAC4-6F9FB975AA34}" destId="{37A6EB18-DDA4-4FEC-BDC1-547996F1F51C}" srcOrd="1" destOrd="0" presId="urn:microsoft.com/office/officeart/2005/8/layout/hierarchy1"/>
    <dgm:cxn modelId="{3E1BA45D-BFB4-4543-A783-6EBCC57B7286}" type="presParOf" srcId="{C3E6F4E9-BCC9-4C82-A717-CD0472DAD6AE}" destId="{F23E779A-F5EA-4D7C-ABE3-613A3BD6BC40}" srcOrd="1" destOrd="0" presId="urn:microsoft.com/office/officeart/2005/8/layout/hierarchy1"/>
    <dgm:cxn modelId="{1EF118F0-1F9A-4696-800B-60519AD88642}" type="presParOf" srcId="{F23E779A-F5EA-4D7C-ABE3-613A3BD6BC40}" destId="{30D0BA6F-A53F-4D38-B4D7-D5BF39C69423}" srcOrd="0" destOrd="0" presId="urn:microsoft.com/office/officeart/2005/8/layout/hierarchy1"/>
    <dgm:cxn modelId="{3DF8EE57-F629-4B08-8AE5-CF28932B7EF2}" type="presParOf" srcId="{F23E779A-F5EA-4D7C-ABE3-613A3BD6BC40}" destId="{6E733AAF-68BF-4CBC-B887-6BD9F0C6CCED}" srcOrd="1" destOrd="0" presId="urn:microsoft.com/office/officeart/2005/8/layout/hierarchy1"/>
    <dgm:cxn modelId="{A34A246B-2B0D-4F4D-B78F-6F401F549F81}" type="presParOf" srcId="{6E733AAF-68BF-4CBC-B887-6BD9F0C6CCED}" destId="{5CD05873-BCBA-4D00-9889-07D181360F34}" srcOrd="0" destOrd="0" presId="urn:microsoft.com/office/officeart/2005/8/layout/hierarchy1"/>
    <dgm:cxn modelId="{B7666FE2-92E2-484B-B4DE-ECD2A6835294}" type="presParOf" srcId="{5CD05873-BCBA-4D00-9889-07D181360F34}" destId="{10E9DF20-58C8-4512-A0A8-9F6FA3DCD8D5}" srcOrd="0" destOrd="0" presId="urn:microsoft.com/office/officeart/2005/8/layout/hierarchy1"/>
    <dgm:cxn modelId="{01C3B4E6-0CBD-4D64-9ACE-E05F4074906F}" type="presParOf" srcId="{5CD05873-BCBA-4D00-9889-07D181360F34}" destId="{B1DE6A66-392C-4C62-A851-DF9CB82E2742}" srcOrd="1" destOrd="0" presId="urn:microsoft.com/office/officeart/2005/8/layout/hierarchy1"/>
    <dgm:cxn modelId="{98BE26E1-F5BF-4002-ACA0-138097674240}" type="presParOf" srcId="{6E733AAF-68BF-4CBC-B887-6BD9F0C6CCED}" destId="{E4F30DAC-2297-4DED-9FB7-5C0F526B9661}" srcOrd="1" destOrd="0" presId="urn:microsoft.com/office/officeart/2005/8/layout/hierarchy1"/>
    <dgm:cxn modelId="{9BEB4BC8-3B58-4E40-A98F-3267254121E4}" type="presParOf" srcId="{E4F30DAC-2297-4DED-9FB7-5C0F526B9661}" destId="{F5E566C4-C20C-4EB3-B0AC-1B49F60C321F}" srcOrd="0" destOrd="0" presId="urn:microsoft.com/office/officeart/2005/8/layout/hierarchy1"/>
    <dgm:cxn modelId="{2D92F14B-EDED-4B79-B706-0DB69C3D06E4}" type="presParOf" srcId="{E4F30DAC-2297-4DED-9FB7-5C0F526B9661}" destId="{F4328726-B7ED-486A-B23F-5E85221C89EE}" srcOrd="1" destOrd="0" presId="urn:microsoft.com/office/officeart/2005/8/layout/hierarchy1"/>
    <dgm:cxn modelId="{39E0EA2B-21E9-4DCD-A9D3-1B6D9D13E87E}" type="presParOf" srcId="{F4328726-B7ED-486A-B23F-5E85221C89EE}" destId="{F928AE8D-4013-42A4-ADE1-76F65E60F544}" srcOrd="0" destOrd="0" presId="urn:microsoft.com/office/officeart/2005/8/layout/hierarchy1"/>
    <dgm:cxn modelId="{D2454514-4B04-43CD-A683-2AACE026DAE1}" type="presParOf" srcId="{F928AE8D-4013-42A4-ADE1-76F65E60F544}" destId="{99CA5270-BC0C-4A84-B07C-3B88B709ECFA}" srcOrd="0" destOrd="0" presId="urn:microsoft.com/office/officeart/2005/8/layout/hierarchy1"/>
    <dgm:cxn modelId="{13D49048-6F30-4981-A42E-46A80356ACCB}" type="presParOf" srcId="{F928AE8D-4013-42A4-ADE1-76F65E60F544}" destId="{365A6ED9-3B2D-4E9D-B7AC-CCF9E4B3E966}" srcOrd="1" destOrd="0" presId="urn:microsoft.com/office/officeart/2005/8/layout/hierarchy1"/>
    <dgm:cxn modelId="{06566FAF-C442-4DE8-BB2C-45B086D91F17}" type="presParOf" srcId="{F4328726-B7ED-486A-B23F-5E85221C89EE}" destId="{BCE9A281-7715-491A-B390-310CEAED2AA3}" srcOrd="1" destOrd="0" presId="urn:microsoft.com/office/officeart/2005/8/layout/hierarchy1"/>
    <dgm:cxn modelId="{50DAD44A-87ED-4C7D-A221-416F31017B93}" type="presParOf" srcId="{BCE9A281-7715-491A-B390-310CEAED2AA3}" destId="{2A626589-1E07-40E0-B672-5BC9FE3B6CD3}" srcOrd="0" destOrd="0" presId="urn:microsoft.com/office/officeart/2005/8/layout/hierarchy1"/>
    <dgm:cxn modelId="{E2A6E36C-6E67-477E-9FAE-8BB03F2EE90D}" type="presParOf" srcId="{BCE9A281-7715-491A-B390-310CEAED2AA3}" destId="{BE306986-A2D7-4C94-82E4-B35015994562}" srcOrd="1" destOrd="0" presId="urn:microsoft.com/office/officeart/2005/8/layout/hierarchy1"/>
    <dgm:cxn modelId="{6CFFC4D7-D5F5-4D2D-9935-60BDE4D5374D}" type="presParOf" srcId="{BE306986-A2D7-4C94-82E4-B35015994562}" destId="{3679511A-98D8-44C9-A67A-151CE7722994}" srcOrd="0" destOrd="0" presId="urn:microsoft.com/office/officeart/2005/8/layout/hierarchy1"/>
    <dgm:cxn modelId="{05D61AA2-E2CE-4261-AE1F-424325B03DE5}" type="presParOf" srcId="{3679511A-98D8-44C9-A67A-151CE7722994}" destId="{20DBB958-C07D-4B76-9CD8-BE7A72C12743}" srcOrd="0" destOrd="0" presId="urn:microsoft.com/office/officeart/2005/8/layout/hierarchy1"/>
    <dgm:cxn modelId="{DF06449A-0BA8-4CCA-BD94-FD9516F2BFAB}" type="presParOf" srcId="{3679511A-98D8-44C9-A67A-151CE7722994}" destId="{3DF57FA7-AF1E-4CEC-A756-6E0B6B2F556F}" srcOrd="1" destOrd="0" presId="urn:microsoft.com/office/officeart/2005/8/layout/hierarchy1"/>
    <dgm:cxn modelId="{2B2118E5-D2FD-44CD-AD07-18C907887A1E}" type="presParOf" srcId="{BE306986-A2D7-4C94-82E4-B35015994562}" destId="{7F64C572-D369-4239-A19E-F1979571A246}" srcOrd="1" destOrd="0" presId="urn:microsoft.com/office/officeart/2005/8/layout/hierarchy1"/>
    <dgm:cxn modelId="{B1B5D4FD-6D88-48BF-8C0E-F2B25F07A3BE}" type="presParOf" srcId="{714ACF7B-6943-4964-84F7-D26FA3744F11}" destId="{CAC882AB-CE4E-47CF-8042-88F9C5D4CA73}" srcOrd="8" destOrd="0" presId="urn:microsoft.com/office/officeart/2005/8/layout/hierarchy1"/>
    <dgm:cxn modelId="{C002DD88-339C-4065-85DC-401CF83A8574}" type="presParOf" srcId="{714ACF7B-6943-4964-84F7-D26FA3744F11}" destId="{56FC7C9A-7C5B-4C5D-BB12-45D003E87E16}" srcOrd="9" destOrd="0" presId="urn:microsoft.com/office/officeart/2005/8/layout/hierarchy1"/>
    <dgm:cxn modelId="{05FB8BB9-107F-4289-AB11-ADE22943F670}" type="presParOf" srcId="{56FC7C9A-7C5B-4C5D-BB12-45D003E87E16}" destId="{40E6229C-C018-42E0-9D5F-A956CA81C178}" srcOrd="0" destOrd="0" presId="urn:microsoft.com/office/officeart/2005/8/layout/hierarchy1"/>
    <dgm:cxn modelId="{4E9C834B-E56B-4AAF-AFBD-2CA42BEA32DD}" type="presParOf" srcId="{40E6229C-C018-42E0-9D5F-A956CA81C178}" destId="{8375B272-FBE1-477C-A50E-6270E02DED70}" srcOrd="0" destOrd="0" presId="urn:microsoft.com/office/officeart/2005/8/layout/hierarchy1"/>
    <dgm:cxn modelId="{06606A98-FD6D-4C3D-B3F0-3C2690EF2C5A}" type="presParOf" srcId="{40E6229C-C018-42E0-9D5F-A956CA81C178}" destId="{E532C5E6-92D0-4E44-9232-27FDA2AC01E8}" srcOrd="1" destOrd="0" presId="urn:microsoft.com/office/officeart/2005/8/layout/hierarchy1"/>
    <dgm:cxn modelId="{0320D5C3-2045-424B-9220-E0B80D080885}" type="presParOf" srcId="{56FC7C9A-7C5B-4C5D-BB12-45D003E87E16}" destId="{90A39EBE-4A16-465C-BAD0-33CA74D1C17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C882AB-CE4E-47CF-8042-88F9C5D4CA73}">
      <dsp:nvSpPr>
        <dsp:cNvPr id="0" name=""/>
        <dsp:cNvSpPr/>
      </dsp:nvSpPr>
      <dsp:spPr>
        <a:xfrm>
          <a:off x="4558941" y="1496272"/>
          <a:ext cx="4051915" cy="2153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739"/>
              </a:lnTo>
              <a:lnTo>
                <a:pt x="4051915" y="146739"/>
              </a:lnTo>
              <a:lnTo>
                <a:pt x="4051915" y="2153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626589-1E07-40E0-B672-5BC9FE3B6CD3}">
      <dsp:nvSpPr>
        <dsp:cNvPr id="0" name=""/>
        <dsp:cNvSpPr/>
      </dsp:nvSpPr>
      <dsp:spPr>
        <a:xfrm>
          <a:off x="7233705" y="4238156"/>
          <a:ext cx="91440" cy="2153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3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E566C4-C20C-4EB3-B0AC-1B49F60C321F}">
      <dsp:nvSpPr>
        <dsp:cNvPr id="0" name=""/>
        <dsp:cNvSpPr/>
      </dsp:nvSpPr>
      <dsp:spPr>
        <a:xfrm>
          <a:off x="7233705" y="3552685"/>
          <a:ext cx="91440" cy="2153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3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D0BA6F-A53F-4D38-B4D7-D5BF39C69423}">
      <dsp:nvSpPr>
        <dsp:cNvPr id="0" name=""/>
        <dsp:cNvSpPr/>
      </dsp:nvSpPr>
      <dsp:spPr>
        <a:xfrm>
          <a:off x="7233705" y="2867214"/>
          <a:ext cx="91440" cy="2153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3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73987A-DB96-4716-96D9-D9C48CCFD2BB}">
      <dsp:nvSpPr>
        <dsp:cNvPr id="0" name=""/>
        <dsp:cNvSpPr/>
      </dsp:nvSpPr>
      <dsp:spPr>
        <a:xfrm>
          <a:off x="7233705" y="2181743"/>
          <a:ext cx="91440" cy="2153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3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C96AA0-2149-4A21-82EB-0C725EE3A8EC}">
      <dsp:nvSpPr>
        <dsp:cNvPr id="0" name=""/>
        <dsp:cNvSpPr/>
      </dsp:nvSpPr>
      <dsp:spPr>
        <a:xfrm>
          <a:off x="4558941" y="1496272"/>
          <a:ext cx="2720484" cy="2153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739"/>
              </a:lnTo>
              <a:lnTo>
                <a:pt x="2720484" y="146739"/>
              </a:lnTo>
              <a:lnTo>
                <a:pt x="2720484" y="2153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2E3B8F-C144-4615-A211-965DF5CD4057}">
      <dsp:nvSpPr>
        <dsp:cNvPr id="0" name=""/>
        <dsp:cNvSpPr/>
      </dsp:nvSpPr>
      <dsp:spPr>
        <a:xfrm>
          <a:off x="5942409" y="5609098"/>
          <a:ext cx="91440" cy="2153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3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C403C1-6B83-4DE6-A731-8893BE4F8AF3}">
      <dsp:nvSpPr>
        <dsp:cNvPr id="0" name=""/>
        <dsp:cNvSpPr/>
      </dsp:nvSpPr>
      <dsp:spPr>
        <a:xfrm>
          <a:off x="5942409" y="4923627"/>
          <a:ext cx="91440" cy="2153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3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773F6F-4E78-4F0F-82E0-013BD78F3840}">
      <dsp:nvSpPr>
        <dsp:cNvPr id="0" name=""/>
        <dsp:cNvSpPr/>
      </dsp:nvSpPr>
      <dsp:spPr>
        <a:xfrm>
          <a:off x="5942409" y="4238156"/>
          <a:ext cx="91440" cy="2153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3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5DC8B6-4629-4C26-8319-5F62CC20541C}">
      <dsp:nvSpPr>
        <dsp:cNvPr id="0" name=""/>
        <dsp:cNvSpPr/>
      </dsp:nvSpPr>
      <dsp:spPr>
        <a:xfrm>
          <a:off x="5942409" y="3552685"/>
          <a:ext cx="91440" cy="2153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3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2EB576-3012-4169-BCF6-10B9DC266E16}">
      <dsp:nvSpPr>
        <dsp:cNvPr id="0" name=""/>
        <dsp:cNvSpPr/>
      </dsp:nvSpPr>
      <dsp:spPr>
        <a:xfrm>
          <a:off x="5942409" y="2867214"/>
          <a:ext cx="91440" cy="2153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3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76032F-C03D-46D4-B272-EC4F162C8E8C}">
      <dsp:nvSpPr>
        <dsp:cNvPr id="0" name=""/>
        <dsp:cNvSpPr/>
      </dsp:nvSpPr>
      <dsp:spPr>
        <a:xfrm>
          <a:off x="5259144" y="2181743"/>
          <a:ext cx="728985" cy="2153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739"/>
              </a:lnTo>
              <a:lnTo>
                <a:pt x="728985" y="146739"/>
              </a:lnTo>
              <a:lnTo>
                <a:pt x="728985" y="2153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D4986E-C6D6-40C2-8627-D0637D047543}">
      <dsp:nvSpPr>
        <dsp:cNvPr id="0" name=""/>
        <dsp:cNvSpPr/>
      </dsp:nvSpPr>
      <dsp:spPr>
        <a:xfrm>
          <a:off x="4526529" y="2857812"/>
          <a:ext cx="91440" cy="2247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6142"/>
              </a:lnTo>
              <a:lnTo>
                <a:pt x="61593" y="156142"/>
              </a:lnTo>
              <a:lnTo>
                <a:pt x="61593" y="2247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298541-13FB-476D-8D57-5136B7E0C8D1}">
      <dsp:nvSpPr>
        <dsp:cNvPr id="0" name=""/>
        <dsp:cNvSpPr/>
      </dsp:nvSpPr>
      <dsp:spPr>
        <a:xfrm>
          <a:off x="4572249" y="2181743"/>
          <a:ext cx="686894" cy="205925"/>
        </a:xfrm>
        <a:custGeom>
          <a:avLst/>
          <a:gdLst/>
          <a:ahLst/>
          <a:cxnLst/>
          <a:rect l="0" t="0" r="0" b="0"/>
          <a:pathLst>
            <a:path>
              <a:moveTo>
                <a:pt x="686894" y="0"/>
              </a:moveTo>
              <a:lnTo>
                <a:pt x="686894" y="137336"/>
              </a:lnTo>
              <a:lnTo>
                <a:pt x="0" y="137336"/>
              </a:lnTo>
              <a:lnTo>
                <a:pt x="0" y="2059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725CE1-2160-4D9C-BC82-F92F91F4F37A}">
      <dsp:nvSpPr>
        <dsp:cNvPr id="0" name=""/>
        <dsp:cNvSpPr/>
      </dsp:nvSpPr>
      <dsp:spPr>
        <a:xfrm>
          <a:off x="4558941" y="1496272"/>
          <a:ext cx="700202" cy="2153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739"/>
              </a:lnTo>
              <a:lnTo>
                <a:pt x="700202" y="146739"/>
              </a:lnTo>
              <a:lnTo>
                <a:pt x="700202" y="2153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8D665F-0B64-43A6-828F-0A0C196E10B5}">
      <dsp:nvSpPr>
        <dsp:cNvPr id="0" name=""/>
        <dsp:cNvSpPr/>
      </dsp:nvSpPr>
      <dsp:spPr>
        <a:xfrm>
          <a:off x="3018875" y="3855484"/>
          <a:ext cx="91440" cy="2153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3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C03DD-6295-46D3-88A2-D553B2816134}">
      <dsp:nvSpPr>
        <dsp:cNvPr id="0" name=""/>
        <dsp:cNvSpPr/>
      </dsp:nvSpPr>
      <dsp:spPr>
        <a:xfrm>
          <a:off x="3018875" y="3353138"/>
          <a:ext cx="91440" cy="2153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3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1F7026-592D-4DDB-84C2-D47B619428EF}">
      <dsp:nvSpPr>
        <dsp:cNvPr id="0" name=""/>
        <dsp:cNvSpPr/>
      </dsp:nvSpPr>
      <dsp:spPr>
        <a:xfrm>
          <a:off x="3018875" y="2867214"/>
          <a:ext cx="91440" cy="2153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3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C76C68-046F-47CF-B606-F831B9F17221}">
      <dsp:nvSpPr>
        <dsp:cNvPr id="0" name=""/>
        <dsp:cNvSpPr/>
      </dsp:nvSpPr>
      <dsp:spPr>
        <a:xfrm>
          <a:off x="2374611" y="2181880"/>
          <a:ext cx="689983" cy="2151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603"/>
              </a:lnTo>
              <a:lnTo>
                <a:pt x="689983" y="146603"/>
              </a:lnTo>
              <a:lnTo>
                <a:pt x="689983" y="2151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657D22-390A-41C3-A850-F6B74EE4BB6C}">
      <dsp:nvSpPr>
        <dsp:cNvPr id="0" name=""/>
        <dsp:cNvSpPr/>
      </dsp:nvSpPr>
      <dsp:spPr>
        <a:xfrm>
          <a:off x="1527052" y="5075533"/>
          <a:ext cx="540783" cy="230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339"/>
              </a:lnTo>
              <a:lnTo>
                <a:pt x="540783" y="162339"/>
              </a:lnTo>
              <a:lnTo>
                <a:pt x="540783" y="2309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3783C9-8BDC-479B-AF65-4A1B9D0A93B3}">
      <dsp:nvSpPr>
        <dsp:cNvPr id="0" name=""/>
        <dsp:cNvSpPr/>
      </dsp:nvSpPr>
      <dsp:spPr>
        <a:xfrm>
          <a:off x="1029240" y="5075533"/>
          <a:ext cx="497811" cy="229131"/>
        </a:xfrm>
        <a:custGeom>
          <a:avLst/>
          <a:gdLst/>
          <a:ahLst/>
          <a:cxnLst/>
          <a:rect l="0" t="0" r="0" b="0"/>
          <a:pathLst>
            <a:path>
              <a:moveTo>
                <a:pt x="497811" y="0"/>
              </a:moveTo>
              <a:lnTo>
                <a:pt x="497811" y="160543"/>
              </a:lnTo>
              <a:lnTo>
                <a:pt x="0" y="160543"/>
              </a:lnTo>
              <a:lnTo>
                <a:pt x="0" y="2291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295446-3D3B-4777-B158-549A2E05DA85}">
      <dsp:nvSpPr>
        <dsp:cNvPr id="0" name=""/>
        <dsp:cNvSpPr/>
      </dsp:nvSpPr>
      <dsp:spPr>
        <a:xfrm>
          <a:off x="1481332" y="4556747"/>
          <a:ext cx="91440" cy="2015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15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D45DAD-0E24-435D-9ED3-E8575B956EBE}">
      <dsp:nvSpPr>
        <dsp:cNvPr id="0" name=""/>
        <dsp:cNvSpPr/>
      </dsp:nvSpPr>
      <dsp:spPr>
        <a:xfrm>
          <a:off x="1481332" y="4021270"/>
          <a:ext cx="91440" cy="2153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3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6D9ABA-BA52-40E0-BE44-08B7543B9ED1}">
      <dsp:nvSpPr>
        <dsp:cNvPr id="0" name=""/>
        <dsp:cNvSpPr/>
      </dsp:nvSpPr>
      <dsp:spPr>
        <a:xfrm>
          <a:off x="1481332" y="3457162"/>
          <a:ext cx="91440" cy="2153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3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7E241-1E66-4AC1-B02D-149912E764B8}">
      <dsp:nvSpPr>
        <dsp:cNvPr id="0" name=""/>
        <dsp:cNvSpPr/>
      </dsp:nvSpPr>
      <dsp:spPr>
        <a:xfrm>
          <a:off x="1481332" y="2867214"/>
          <a:ext cx="91440" cy="2153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3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DEDC88-317E-4087-9FE2-CA54A4129A10}">
      <dsp:nvSpPr>
        <dsp:cNvPr id="0" name=""/>
        <dsp:cNvSpPr/>
      </dsp:nvSpPr>
      <dsp:spPr>
        <a:xfrm>
          <a:off x="1527052" y="2181880"/>
          <a:ext cx="847559" cy="215191"/>
        </a:xfrm>
        <a:custGeom>
          <a:avLst/>
          <a:gdLst/>
          <a:ahLst/>
          <a:cxnLst/>
          <a:rect l="0" t="0" r="0" b="0"/>
          <a:pathLst>
            <a:path>
              <a:moveTo>
                <a:pt x="847559" y="0"/>
              </a:moveTo>
              <a:lnTo>
                <a:pt x="847559" y="146603"/>
              </a:lnTo>
              <a:lnTo>
                <a:pt x="0" y="146603"/>
              </a:lnTo>
              <a:lnTo>
                <a:pt x="0" y="2151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C6E74B-B1B4-4A3F-B244-0A20889883F8}">
      <dsp:nvSpPr>
        <dsp:cNvPr id="0" name=""/>
        <dsp:cNvSpPr/>
      </dsp:nvSpPr>
      <dsp:spPr>
        <a:xfrm>
          <a:off x="2374611" y="1496272"/>
          <a:ext cx="2184329" cy="215464"/>
        </a:xfrm>
        <a:custGeom>
          <a:avLst/>
          <a:gdLst/>
          <a:ahLst/>
          <a:cxnLst/>
          <a:rect l="0" t="0" r="0" b="0"/>
          <a:pathLst>
            <a:path>
              <a:moveTo>
                <a:pt x="2184329" y="0"/>
              </a:moveTo>
              <a:lnTo>
                <a:pt x="2184329" y="146876"/>
              </a:lnTo>
              <a:lnTo>
                <a:pt x="0" y="146876"/>
              </a:lnTo>
              <a:lnTo>
                <a:pt x="0" y="21546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E81315-8BD9-4121-ADFA-8F67BAAE6A7F}">
      <dsp:nvSpPr>
        <dsp:cNvPr id="0" name=""/>
        <dsp:cNvSpPr/>
      </dsp:nvSpPr>
      <dsp:spPr>
        <a:xfrm>
          <a:off x="246945" y="3518708"/>
          <a:ext cx="91440" cy="2142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420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9CD04E-91AE-4965-BEA3-E6758ED599ED}">
      <dsp:nvSpPr>
        <dsp:cNvPr id="0" name=""/>
        <dsp:cNvSpPr/>
      </dsp:nvSpPr>
      <dsp:spPr>
        <a:xfrm>
          <a:off x="246945" y="2832114"/>
          <a:ext cx="91440" cy="2164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4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14AD57-6F1F-469D-8A0F-F98805FA3892}">
      <dsp:nvSpPr>
        <dsp:cNvPr id="0" name=""/>
        <dsp:cNvSpPr/>
      </dsp:nvSpPr>
      <dsp:spPr>
        <a:xfrm>
          <a:off x="154021" y="2173215"/>
          <a:ext cx="138644" cy="2238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268"/>
              </a:lnTo>
              <a:lnTo>
                <a:pt x="138644" y="155268"/>
              </a:lnTo>
              <a:lnTo>
                <a:pt x="138644" y="2238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83E64C-65FE-4251-84EC-78653DF50586}">
      <dsp:nvSpPr>
        <dsp:cNvPr id="0" name=""/>
        <dsp:cNvSpPr/>
      </dsp:nvSpPr>
      <dsp:spPr>
        <a:xfrm>
          <a:off x="154021" y="1496272"/>
          <a:ext cx="4404919" cy="206799"/>
        </a:xfrm>
        <a:custGeom>
          <a:avLst/>
          <a:gdLst/>
          <a:ahLst/>
          <a:cxnLst/>
          <a:rect l="0" t="0" r="0" b="0"/>
          <a:pathLst>
            <a:path>
              <a:moveTo>
                <a:pt x="4404919" y="0"/>
              </a:moveTo>
              <a:lnTo>
                <a:pt x="4404919" y="138211"/>
              </a:lnTo>
              <a:lnTo>
                <a:pt x="0" y="138211"/>
              </a:lnTo>
              <a:lnTo>
                <a:pt x="0" y="2067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A31D9D-F74D-41EA-B269-C4A4EA419C17}">
      <dsp:nvSpPr>
        <dsp:cNvPr id="0" name=""/>
        <dsp:cNvSpPr/>
      </dsp:nvSpPr>
      <dsp:spPr>
        <a:xfrm>
          <a:off x="4513221" y="810801"/>
          <a:ext cx="91440" cy="2153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3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ED3310-EAF7-4A5A-8F25-1DA4B61E0C89}">
      <dsp:nvSpPr>
        <dsp:cNvPr id="0" name=""/>
        <dsp:cNvSpPr/>
      </dsp:nvSpPr>
      <dsp:spPr>
        <a:xfrm>
          <a:off x="3336324" y="368646"/>
          <a:ext cx="2445232" cy="4421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9E0AE7-5D42-4859-9F06-3A3B2D9AE371}">
      <dsp:nvSpPr>
        <dsp:cNvPr id="0" name=""/>
        <dsp:cNvSpPr/>
      </dsp:nvSpPr>
      <dsp:spPr>
        <a:xfrm>
          <a:off x="3418589" y="446798"/>
          <a:ext cx="2445232" cy="4421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>
              <a:latin typeface="Arial" panose="020B0604020202020204" pitchFamily="34" charset="0"/>
              <a:cs typeface="Arial" panose="020B0604020202020204" pitchFamily="34" charset="0"/>
            </a:rPr>
            <a:t>DIALISIS PERITONEAL</a:t>
          </a:r>
        </a:p>
      </dsp:txBody>
      <dsp:txXfrm>
        <a:off x="3431539" y="459748"/>
        <a:ext cx="2419332" cy="416255"/>
      </dsp:txXfrm>
    </dsp:sp>
    <dsp:sp modelId="{00FBB089-7D51-4056-A1B1-B325F7069E56}">
      <dsp:nvSpPr>
        <dsp:cNvPr id="0" name=""/>
        <dsp:cNvSpPr/>
      </dsp:nvSpPr>
      <dsp:spPr>
        <a:xfrm>
          <a:off x="4013005" y="1026129"/>
          <a:ext cx="1091872" cy="47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91B0EF-1932-4F04-9523-258A3CC3DC03}">
      <dsp:nvSpPr>
        <dsp:cNvPr id="0" name=""/>
        <dsp:cNvSpPr/>
      </dsp:nvSpPr>
      <dsp:spPr>
        <a:xfrm>
          <a:off x="4095269" y="1104281"/>
          <a:ext cx="1091872" cy="470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TERAPIA DE SUSTITUCION RENAL</a:t>
          </a:r>
        </a:p>
      </dsp:txBody>
      <dsp:txXfrm>
        <a:off x="4109039" y="1118051"/>
        <a:ext cx="1064332" cy="442603"/>
      </dsp:txXfrm>
    </dsp:sp>
    <dsp:sp modelId="{AA252F74-539A-4830-8F70-19AAD44380D8}">
      <dsp:nvSpPr>
        <dsp:cNvPr id="0" name=""/>
        <dsp:cNvSpPr/>
      </dsp:nvSpPr>
      <dsp:spPr>
        <a:xfrm>
          <a:off x="-80735" y="1703072"/>
          <a:ext cx="469513" cy="47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B9E64F-AA94-4FD4-ADB5-27177281D8E0}">
      <dsp:nvSpPr>
        <dsp:cNvPr id="0" name=""/>
        <dsp:cNvSpPr/>
      </dsp:nvSpPr>
      <dsp:spPr>
        <a:xfrm>
          <a:off x="1529" y="1781224"/>
          <a:ext cx="469513" cy="470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IR</a:t>
          </a:r>
        </a:p>
      </dsp:txBody>
      <dsp:txXfrm>
        <a:off x="15281" y="1794976"/>
        <a:ext cx="442009" cy="442639"/>
      </dsp:txXfrm>
    </dsp:sp>
    <dsp:sp modelId="{8B10C9CE-897B-486D-B8DA-31A4D611E01E}">
      <dsp:nvSpPr>
        <dsp:cNvPr id="0" name=""/>
        <dsp:cNvSpPr/>
      </dsp:nvSpPr>
      <dsp:spPr>
        <a:xfrm>
          <a:off x="11957" y="2397071"/>
          <a:ext cx="561417" cy="4350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86D9C4-F4D4-473C-8DD8-43F322137057}">
      <dsp:nvSpPr>
        <dsp:cNvPr id="0" name=""/>
        <dsp:cNvSpPr/>
      </dsp:nvSpPr>
      <dsp:spPr>
        <a:xfrm>
          <a:off x="94221" y="2475223"/>
          <a:ext cx="561417" cy="4350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200" b="1" kern="120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DPI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200" b="1" kern="1200"/>
        </a:p>
      </dsp:txBody>
      <dsp:txXfrm>
        <a:off x="106963" y="2487965"/>
        <a:ext cx="535933" cy="409558"/>
      </dsp:txXfrm>
    </dsp:sp>
    <dsp:sp modelId="{4CC1D302-ED02-499E-A52B-5884543B8BC3}">
      <dsp:nvSpPr>
        <dsp:cNvPr id="0" name=""/>
        <dsp:cNvSpPr/>
      </dsp:nvSpPr>
      <dsp:spPr>
        <a:xfrm>
          <a:off x="30078" y="3048565"/>
          <a:ext cx="525175" cy="47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226624-DAEA-4781-8E03-E9C282E0E344}">
      <dsp:nvSpPr>
        <dsp:cNvPr id="0" name=""/>
        <dsp:cNvSpPr/>
      </dsp:nvSpPr>
      <dsp:spPr>
        <a:xfrm>
          <a:off x="112342" y="3126717"/>
          <a:ext cx="525175" cy="470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DPAC</a:t>
          </a:r>
        </a:p>
      </dsp:txBody>
      <dsp:txXfrm>
        <a:off x="126112" y="3140487"/>
        <a:ext cx="497635" cy="442603"/>
      </dsp:txXfrm>
    </dsp:sp>
    <dsp:sp modelId="{5F3DEB9A-5658-4546-A89F-667E50A41D38}">
      <dsp:nvSpPr>
        <dsp:cNvPr id="0" name=""/>
        <dsp:cNvSpPr/>
      </dsp:nvSpPr>
      <dsp:spPr>
        <a:xfrm>
          <a:off x="1762" y="3732913"/>
          <a:ext cx="581807" cy="435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8A43E1-C7DF-4494-9AF7-9DA001633DF6}">
      <dsp:nvSpPr>
        <dsp:cNvPr id="0" name=""/>
        <dsp:cNvSpPr/>
      </dsp:nvSpPr>
      <dsp:spPr>
        <a:xfrm>
          <a:off x="84026" y="3811064"/>
          <a:ext cx="581807" cy="435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DPCC</a:t>
          </a:r>
        </a:p>
      </dsp:txBody>
      <dsp:txXfrm>
        <a:off x="96780" y="3823818"/>
        <a:ext cx="556299" cy="409947"/>
      </dsp:txXfrm>
    </dsp:sp>
    <dsp:sp modelId="{D5644457-BF03-47ED-80F2-BECF562AFEC7}">
      <dsp:nvSpPr>
        <dsp:cNvPr id="0" name=""/>
        <dsp:cNvSpPr/>
      </dsp:nvSpPr>
      <dsp:spPr>
        <a:xfrm>
          <a:off x="1621897" y="1711737"/>
          <a:ext cx="1505427" cy="47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259399-C0F6-43BF-93E3-9C304C59C0C2}">
      <dsp:nvSpPr>
        <dsp:cNvPr id="0" name=""/>
        <dsp:cNvSpPr/>
      </dsp:nvSpPr>
      <dsp:spPr>
        <a:xfrm>
          <a:off x="1704162" y="1789888"/>
          <a:ext cx="1505427" cy="470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CUIDADOS</a:t>
          </a:r>
          <a:r>
            <a:rPr lang="es-AR" sz="600" kern="1200"/>
            <a:t> </a:t>
          </a:r>
          <a:r>
            <a:rPr lang="es-AR" sz="1200" b="1" kern="1200"/>
            <a:t>DE ENFERMERIA</a:t>
          </a:r>
        </a:p>
      </dsp:txBody>
      <dsp:txXfrm>
        <a:off x="1717932" y="1803658"/>
        <a:ext cx="1477887" cy="442603"/>
      </dsp:txXfrm>
    </dsp:sp>
    <dsp:sp modelId="{6E99BFF8-FC4F-48A5-B2A0-F736B113CDC0}">
      <dsp:nvSpPr>
        <dsp:cNvPr id="0" name=""/>
        <dsp:cNvSpPr/>
      </dsp:nvSpPr>
      <dsp:spPr>
        <a:xfrm>
          <a:off x="958571" y="2397071"/>
          <a:ext cx="1136961" cy="47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EEC6D5-53A4-452C-9297-77874EDAAAA5}">
      <dsp:nvSpPr>
        <dsp:cNvPr id="0" name=""/>
        <dsp:cNvSpPr/>
      </dsp:nvSpPr>
      <dsp:spPr>
        <a:xfrm>
          <a:off x="1040836" y="2475223"/>
          <a:ext cx="1136961" cy="470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PRE QUIRURGICO</a:t>
          </a:r>
        </a:p>
      </dsp:txBody>
      <dsp:txXfrm>
        <a:off x="1054606" y="2488993"/>
        <a:ext cx="1109421" cy="442603"/>
      </dsp:txXfrm>
    </dsp:sp>
    <dsp:sp modelId="{BF21EDC2-FFCA-470E-B0E1-9DBEEFDAD7AA}">
      <dsp:nvSpPr>
        <dsp:cNvPr id="0" name=""/>
        <dsp:cNvSpPr/>
      </dsp:nvSpPr>
      <dsp:spPr>
        <a:xfrm>
          <a:off x="1077591" y="3082542"/>
          <a:ext cx="898920" cy="3746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E5C69C-B53B-4031-B1F0-15124C294B31}">
      <dsp:nvSpPr>
        <dsp:cNvPr id="0" name=""/>
        <dsp:cNvSpPr/>
      </dsp:nvSpPr>
      <dsp:spPr>
        <a:xfrm>
          <a:off x="1159856" y="3160694"/>
          <a:ext cx="898920" cy="374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ASISTENCIA</a:t>
          </a:r>
        </a:p>
      </dsp:txBody>
      <dsp:txXfrm>
        <a:off x="1170828" y="3171666"/>
        <a:ext cx="876976" cy="352675"/>
      </dsp:txXfrm>
    </dsp:sp>
    <dsp:sp modelId="{DC8E752B-0A30-40F9-8100-F2CFE1A044F7}">
      <dsp:nvSpPr>
        <dsp:cNvPr id="0" name=""/>
        <dsp:cNvSpPr/>
      </dsp:nvSpPr>
      <dsp:spPr>
        <a:xfrm>
          <a:off x="1055402" y="3672490"/>
          <a:ext cx="943299" cy="3487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0FAB01-894F-408F-B57D-271590BAE410}">
      <dsp:nvSpPr>
        <dsp:cNvPr id="0" name=""/>
        <dsp:cNvSpPr/>
      </dsp:nvSpPr>
      <dsp:spPr>
        <a:xfrm>
          <a:off x="1137667" y="3750641"/>
          <a:ext cx="943299" cy="3487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DOCENCIA</a:t>
          </a:r>
        </a:p>
      </dsp:txBody>
      <dsp:txXfrm>
        <a:off x="1147882" y="3760856"/>
        <a:ext cx="922869" cy="328350"/>
      </dsp:txXfrm>
    </dsp:sp>
    <dsp:sp modelId="{9E3E8F8E-4C77-4A36-BBE7-976A63B69C88}">
      <dsp:nvSpPr>
        <dsp:cNvPr id="0" name=""/>
        <dsp:cNvSpPr/>
      </dsp:nvSpPr>
      <dsp:spPr>
        <a:xfrm>
          <a:off x="748099" y="4236598"/>
          <a:ext cx="1557905" cy="3201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CFE9CB-612B-44F7-AF46-6D0F95F4E18C}">
      <dsp:nvSpPr>
        <dsp:cNvPr id="0" name=""/>
        <dsp:cNvSpPr/>
      </dsp:nvSpPr>
      <dsp:spPr>
        <a:xfrm>
          <a:off x="830363" y="4314750"/>
          <a:ext cx="1557905" cy="3201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ACOMPAÑAMIENTO</a:t>
          </a:r>
        </a:p>
      </dsp:txBody>
      <dsp:txXfrm>
        <a:off x="839740" y="4324127"/>
        <a:ext cx="1539151" cy="301394"/>
      </dsp:txXfrm>
    </dsp:sp>
    <dsp:sp modelId="{B19F63A9-7B80-4684-861A-A9B61A717458}">
      <dsp:nvSpPr>
        <dsp:cNvPr id="0" name=""/>
        <dsp:cNvSpPr/>
      </dsp:nvSpPr>
      <dsp:spPr>
        <a:xfrm>
          <a:off x="781901" y="4758271"/>
          <a:ext cx="1490301" cy="3172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D30415-1309-4275-90C5-D91809D65EB7}">
      <dsp:nvSpPr>
        <dsp:cNvPr id="0" name=""/>
        <dsp:cNvSpPr/>
      </dsp:nvSpPr>
      <dsp:spPr>
        <a:xfrm>
          <a:off x="864166" y="4836423"/>
          <a:ext cx="1490301" cy="3172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APOYO  PSICOLOGICO</a:t>
          </a:r>
        </a:p>
      </dsp:txBody>
      <dsp:txXfrm>
        <a:off x="873458" y="4845715"/>
        <a:ext cx="1471717" cy="298677"/>
      </dsp:txXfrm>
    </dsp:sp>
    <dsp:sp modelId="{EC73EDC3-25F2-4428-8B24-E3BA801AA6D2}">
      <dsp:nvSpPr>
        <dsp:cNvPr id="0" name=""/>
        <dsp:cNvSpPr/>
      </dsp:nvSpPr>
      <dsp:spPr>
        <a:xfrm>
          <a:off x="588053" y="5304664"/>
          <a:ext cx="882373" cy="2942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9079B3-D1A0-48DA-92DB-9C07F96F91C7}">
      <dsp:nvSpPr>
        <dsp:cNvPr id="0" name=""/>
        <dsp:cNvSpPr/>
      </dsp:nvSpPr>
      <dsp:spPr>
        <a:xfrm>
          <a:off x="670318" y="5382816"/>
          <a:ext cx="882373" cy="2942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FAMILIAR</a:t>
          </a:r>
        </a:p>
      </dsp:txBody>
      <dsp:txXfrm>
        <a:off x="678937" y="5391435"/>
        <a:ext cx="865135" cy="277038"/>
      </dsp:txXfrm>
    </dsp:sp>
    <dsp:sp modelId="{9DBF8DB4-9B58-4C47-835C-FDBD406F05AA}">
      <dsp:nvSpPr>
        <dsp:cNvPr id="0" name=""/>
        <dsp:cNvSpPr/>
      </dsp:nvSpPr>
      <dsp:spPr>
        <a:xfrm>
          <a:off x="1652288" y="5306460"/>
          <a:ext cx="831094" cy="3284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17572A-378C-414C-82C8-EE9A82E511BA}">
      <dsp:nvSpPr>
        <dsp:cNvPr id="0" name=""/>
        <dsp:cNvSpPr/>
      </dsp:nvSpPr>
      <dsp:spPr>
        <a:xfrm>
          <a:off x="1734553" y="5384612"/>
          <a:ext cx="831094" cy="3284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PACIENTE</a:t>
          </a:r>
        </a:p>
      </dsp:txBody>
      <dsp:txXfrm>
        <a:off x="1744174" y="5394233"/>
        <a:ext cx="811852" cy="309251"/>
      </dsp:txXfrm>
    </dsp:sp>
    <dsp:sp modelId="{5E35C9D7-CA8E-4358-8F5A-CBDEA325B80C}">
      <dsp:nvSpPr>
        <dsp:cNvPr id="0" name=""/>
        <dsp:cNvSpPr/>
      </dsp:nvSpPr>
      <dsp:spPr>
        <a:xfrm>
          <a:off x="2338539" y="2397071"/>
          <a:ext cx="1452112" cy="47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E12BB0-2B63-42B5-8C5D-295DAC464BD1}">
      <dsp:nvSpPr>
        <dsp:cNvPr id="0" name=""/>
        <dsp:cNvSpPr/>
      </dsp:nvSpPr>
      <dsp:spPr>
        <a:xfrm>
          <a:off x="2420803" y="2475223"/>
          <a:ext cx="1452112" cy="470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POST QUIRURGICO</a:t>
          </a:r>
        </a:p>
      </dsp:txBody>
      <dsp:txXfrm>
        <a:off x="2434573" y="2488993"/>
        <a:ext cx="1424572" cy="442603"/>
      </dsp:txXfrm>
    </dsp:sp>
    <dsp:sp modelId="{52E82E80-55B8-4F51-894A-2C1486633A15}">
      <dsp:nvSpPr>
        <dsp:cNvPr id="0" name=""/>
        <dsp:cNvSpPr/>
      </dsp:nvSpPr>
      <dsp:spPr>
        <a:xfrm>
          <a:off x="2506365" y="3082542"/>
          <a:ext cx="1116460" cy="2705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F8AA06-19EE-4E71-A562-296F4323FB36}">
      <dsp:nvSpPr>
        <dsp:cNvPr id="0" name=""/>
        <dsp:cNvSpPr/>
      </dsp:nvSpPr>
      <dsp:spPr>
        <a:xfrm>
          <a:off x="2588630" y="3160694"/>
          <a:ext cx="1116460" cy="2705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SEGUIMIENTO</a:t>
          </a:r>
        </a:p>
      </dsp:txBody>
      <dsp:txXfrm>
        <a:off x="2596555" y="3168619"/>
        <a:ext cx="1100610" cy="254745"/>
      </dsp:txXfrm>
    </dsp:sp>
    <dsp:sp modelId="{7212A435-D3B3-42B9-8EA8-E785192D3546}">
      <dsp:nvSpPr>
        <dsp:cNvPr id="0" name=""/>
        <dsp:cNvSpPr/>
      </dsp:nvSpPr>
      <dsp:spPr>
        <a:xfrm>
          <a:off x="2553979" y="3568466"/>
          <a:ext cx="1021232" cy="2870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C25C33-0FCE-4B49-8263-3E4F0B2D4622}">
      <dsp:nvSpPr>
        <dsp:cNvPr id="0" name=""/>
        <dsp:cNvSpPr/>
      </dsp:nvSpPr>
      <dsp:spPr>
        <a:xfrm>
          <a:off x="2636244" y="3646617"/>
          <a:ext cx="1021232" cy="287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EVALUACION</a:t>
          </a:r>
        </a:p>
      </dsp:txBody>
      <dsp:txXfrm>
        <a:off x="2644650" y="3655023"/>
        <a:ext cx="1004420" cy="270205"/>
      </dsp:txXfrm>
    </dsp:sp>
    <dsp:sp modelId="{E184BB98-388F-40B9-9B99-F83198465C0B}">
      <dsp:nvSpPr>
        <dsp:cNvPr id="0" name=""/>
        <dsp:cNvSpPr/>
      </dsp:nvSpPr>
      <dsp:spPr>
        <a:xfrm>
          <a:off x="2470534" y="4070812"/>
          <a:ext cx="1188121" cy="4241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B6105F-6F47-4B44-8EA5-8E1A143E2F0F}">
      <dsp:nvSpPr>
        <dsp:cNvPr id="0" name=""/>
        <dsp:cNvSpPr/>
      </dsp:nvSpPr>
      <dsp:spPr>
        <a:xfrm>
          <a:off x="2552799" y="4148963"/>
          <a:ext cx="1188121" cy="4241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MINIMIZAR LAS INFECCIONES</a:t>
          </a:r>
        </a:p>
      </dsp:txBody>
      <dsp:txXfrm>
        <a:off x="2565223" y="4161387"/>
        <a:ext cx="1163273" cy="399324"/>
      </dsp:txXfrm>
    </dsp:sp>
    <dsp:sp modelId="{0CA78E29-A852-4E3B-A0E8-FE99E3837F3D}">
      <dsp:nvSpPr>
        <dsp:cNvPr id="0" name=""/>
        <dsp:cNvSpPr/>
      </dsp:nvSpPr>
      <dsp:spPr>
        <a:xfrm>
          <a:off x="4779557" y="1711600"/>
          <a:ext cx="959173" cy="47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CC40D1-538C-4795-BA36-63101C0EA54B}">
      <dsp:nvSpPr>
        <dsp:cNvPr id="0" name=""/>
        <dsp:cNvSpPr/>
      </dsp:nvSpPr>
      <dsp:spPr>
        <a:xfrm>
          <a:off x="4861822" y="1789752"/>
          <a:ext cx="959173" cy="470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FACTORES DE RIESGO</a:t>
          </a:r>
        </a:p>
      </dsp:txBody>
      <dsp:txXfrm>
        <a:off x="4875592" y="1803522"/>
        <a:ext cx="931633" cy="442603"/>
      </dsp:txXfrm>
    </dsp:sp>
    <dsp:sp modelId="{F20413E6-4953-4CA5-91FC-2934531D29BF}">
      <dsp:nvSpPr>
        <dsp:cNvPr id="0" name=""/>
        <dsp:cNvSpPr/>
      </dsp:nvSpPr>
      <dsp:spPr>
        <a:xfrm>
          <a:off x="3939307" y="2387669"/>
          <a:ext cx="1265884" cy="47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8D75B2-E460-4256-813F-69C185AAC900}">
      <dsp:nvSpPr>
        <dsp:cNvPr id="0" name=""/>
        <dsp:cNvSpPr/>
      </dsp:nvSpPr>
      <dsp:spPr>
        <a:xfrm>
          <a:off x="4021572" y="2465820"/>
          <a:ext cx="1265884" cy="470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ORIGEN PRIMARIO</a:t>
          </a:r>
        </a:p>
      </dsp:txBody>
      <dsp:txXfrm>
        <a:off x="4035342" y="2479590"/>
        <a:ext cx="1238344" cy="442603"/>
      </dsp:txXfrm>
    </dsp:sp>
    <dsp:sp modelId="{B6613D2E-6490-4B59-BBF8-31D4E2FE424C}">
      <dsp:nvSpPr>
        <dsp:cNvPr id="0" name=""/>
        <dsp:cNvSpPr/>
      </dsp:nvSpPr>
      <dsp:spPr>
        <a:xfrm>
          <a:off x="3944641" y="3082542"/>
          <a:ext cx="1286962" cy="5928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8E818F-2F18-48D6-9DE0-17BDF55222AF}">
      <dsp:nvSpPr>
        <dsp:cNvPr id="0" name=""/>
        <dsp:cNvSpPr/>
      </dsp:nvSpPr>
      <dsp:spPr>
        <a:xfrm>
          <a:off x="4026906" y="3160694"/>
          <a:ext cx="1286962" cy="5928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ENFERMEDADES PROPIAS DEL PACIENTE</a:t>
          </a:r>
        </a:p>
      </dsp:txBody>
      <dsp:txXfrm>
        <a:off x="4044271" y="3178059"/>
        <a:ext cx="1252232" cy="558139"/>
      </dsp:txXfrm>
    </dsp:sp>
    <dsp:sp modelId="{31F3B163-FB3C-408D-931E-2F3389BDA688}">
      <dsp:nvSpPr>
        <dsp:cNvPr id="0" name=""/>
        <dsp:cNvSpPr/>
      </dsp:nvSpPr>
      <dsp:spPr>
        <a:xfrm>
          <a:off x="5413151" y="2397071"/>
          <a:ext cx="1149955" cy="47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5284D6-B864-4BA6-A590-5DEB3E929C9D}">
      <dsp:nvSpPr>
        <dsp:cNvPr id="0" name=""/>
        <dsp:cNvSpPr/>
      </dsp:nvSpPr>
      <dsp:spPr>
        <a:xfrm>
          <a:off x="5495416" y="2475223"/>
          <a:ext cx="1149955" cy="470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ORIGEN SECUNDARIO</a:t>
          </a:r>
        </a:p>
      </dsp:txBody>
      <dsp:txXfrm>
        <a:off x="5509186" y="2488993"/>
        <a:ext cx="1122415" cy="442603"/>
      </dsp:txXfrm>
    </dsp:sp>
    <dsp:sp modelId="{49F88C54-D139-4C64-B4EA-6355BA1CFFF3}">
      <dsp:nvSpPr>
        <dsp:cNvPr id="0" name=""/>
        <dsp:cNvSpPr/>
      </dsp:nvSpPr>
      <dsp:spPr>
        <a:xfrm>
          <a:off x="5396134" y="3082542"/>
          <a:ext cx="1183990" cy="47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786BCD-CA7E-4267-8D0A-915BB7B0C25E}">
      <dsp:nvSpPr>
        <dsp:cNvPr id="0" name=""/>
        <dsp:cNvSpPr/>
      </dsp:nvSpPr>
      <dsp:spPr>
        <a:xfrm>
          <a:off x="5478398" y="3160694"/>
          <a:ext cx="1183990" cy="470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INTRALUMINAR</a:t>
          </a:r>
        </a:p>
      </dsp:txBody>
      <dsp:txXfrm>
        <a:off x="5492168" y="3174464"/>
        <a:ext cx="1156450" cy="442603"/>
      </dsp:txXfrm>
    </dsp:sp>
    <dsp:sp modelId="{95D5CB20-5833-4976-88D0-643D7975BF62}">
      <dsp:nvSpPr>
        <dsp:cNvPr id="0" name=""/>
        <dsp:cNvSpPr/>
      </dsp:nvSpPr>
      <dsp:spPr>
        <a:xfrm>
          <a:off x="5385428" y="3768013"/>
          <a:ext cx="1205402" cy="47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1FC663-B9E4-4ABD-AB8E-AFB6E3C8078D}">
      <dsp:nvSpPr>
        <dsp:cNvPr id="0" name=""/>
        <dsp:cNvSpPr/>
      </dsp:nvSpPr>
      <dsp:spPr>
        <a:xfrm>
          <a:off x="5467693" y="3846165"/>
          <a:ext cx="1205402" cy="470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PERILUMINAR</a:t>
          </a:r>
        </a:p>
      </dsp:txBody>
      <dsp:txXfrm>
        <a:off x="5481463" y="3859935"/>
        <a:ext cx="1177862" cy="442603"/>
      </dsp:txXfrm>
    </dsp:sp>
    <dsp:sp modelId="{8F605DF9-47A0-4790-9E3A-62D8307B0327}">
      <dsp:nvSpPr>
        <dsp:cNvPr id="0" name=""/>
        <dsp:cNvSpPr/>
      </dsp:nvSpPr>
      <dsp:spPr>
        <a:xfrm>
          <a:off x="5455338" y="4453484"/>
          <a:ext cx="1065581" cy="47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A17D24-033B-4721-9224-B1DD34D28D44}">
      <dsp:nvSpPr>
        <dsp:cNvPr id="0" name=""/>
        <dsp:cNvSpPr/>
      </dsp:nvSpPr>
      <dsp:spPr>
        <a:xfrm>
          <a:off x="5537603" y="4531636"/>
          <a:ext cx="1065581" cy="470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TRANSMURAL</a:t>
          </a:r>
        </a:p>
      </dsp:txBody>
      <dsp:txXfrm>
        <a:off x="5551373" y="4545406"/>
        <a:ext cx="1038041" cy="442603"/>
      </dsp:txXfrm>
    </dsp:sp>
    <dsp:sp modelId="{98D2B077-5143-4B58-8E1D-4CAA92674F58}">
      <dsp:nvSpPr>
        <dsp:cNvPr id="0" name=""/>
        <dsp:cNvSpPr/>
      </dsp:nvSpPr>
      <dsp:spPr>
        <a:xfrm>
          <a:off x="5416779" y="5138955"/>
          <a:ext cx="1142699" cy="47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508FE1-C515-43BA-B873-F150D05C4863}">
      <dsp:nvSpPr>
        <dsp:cNvPr id="0" name=""/>
        <dsp:cNvSpPr/>
      </dsp:nvSpPr>
      <dsp:spPr>
        <a:xfrm>
          <a:off x="5499044" y="5217107"/>
          <a:ext cx="1142699" cy="470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VIA ASCENDENTE</a:t>
          </a:r>
        </a:p>
      </dsp:txBody>
      <dsp:txXfrm>
        <a:off x="5512814" y="5230877"/>
        <a:ext cx="1115159" cy="442603"/>
      </dsp:txXfrm>
    </dsp:sp>
    <dsp:sp modelId="{7D416174-5A7B-44B7-9F57-024A33BF1667}">
      <dsp:nvSpPr>
        <dsp:cNvPr id="0" name=""/>
        <dsp:cNvSpPr/>
      </dsp:nvSpPr>
      <dsp:spPr>
        <a:xfrm>
          <a:off x="5406469" y="5824426"/>
          <a:ext cx="1163318" cy="47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08C683-AC1E-4943-873F-4792B14A2958}">
      <dsp:nvSpPr>
        <dsp:cNvPr id="0" name=""/>
        <dsp:cNvSpPr/>
      </dsp:nvSpPr>
      <dsp:spPr>
        <a:xfrm>
          <a:off x="5488734" y="5902578"/>
          <a:ext cx="1163318" cy="470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VIA HEMATOGENA</a:t>
          </a:r>
        </a:p>
      </dsp:txBody>
      <dsp:txXfrm>
        <a:off x="5502504" y="5916348"/>
        <a:ext cx="1135778" cy="442603"/>
      </dsp:txXfrm>
    </dsp:sp>
    <dsp:sp modelId="{A5C770A8-55EB-497F-8959-D17CFF7005D0}">
      <dsp:nvSpPr>
        <dsp:cNvPr id="0" name=""/>
        <dsp:cNvSpPr/>
      </dsp:nvSpPr>
      <dsp:spPr>
        <a:xfrm>
          <a:off x="6561638" y="1711600"/>
          <a:ext cx="1435572" cy="47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042147-E3C3-4D3A-A0D3-251EB5FB0C6D}">
      <dsp:nvSpPr>
        <dsp:cNvPr id="0" name=""/>
        <dsp:cNvSpPr/>
      </dsp:nvSpPr>
      <dsp:spPr>
        <a:xfrm>
          <a:off x="6643903" y="1789752"/>
          <a:ext cx="1435572" cy="470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COMPLICACIONES</a:t>
          </a:r>
        </a:p>
      </dsp:txBody>
      <dsp:txXfrm>
        <a:off x="6657673" y="1803522"/>
        <a:ext cx="1408032" cy="442603"/>
      </dsp:txXfrm>
    </dsp:sp>
    <dsp:sp modelId="{DABD4081-6F03-41AF-9F0F-F09257228605}">
      <dsp:nvSpPr>
        <dsp:cNvPr id="0" name=""/>
        <dsp:cNvSpPr/>
      </dsp:nvSpPr>
      <dsp:spPr>
        <a:xfrm>
          <a:off x="6797191" y="2397071"/>
          <a:ext cx="964466" cy="47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A6EB18-DDA4-4FEC-BDC1-547996F1F51C}">
      <dsp:nvSpPr>
        <dsp:cNvPr id="0" name=""/>
        <dsp:cNvSpPr/>
      </dsp:nvSpPr>
      <dsp:spPr>
        <a:xfrm>
          <a:off x="6879456" y="2475223"/>
          <a:ext cx="964466" cy="470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PROPIAS DEL PACIENTE</a:t>
          </a:r>
        </a:p>
      </dsp:txBody>
      <dsp:txXfrm>
        <a:off x="6893226" y="2488993"/>
        <a:ext cx="936926" cy="442603"/>
      </dsp:txXfrm>
    </dsp:sp>
    <dsp:sp modelId="{10E9DF20-58C8-4512-A0A8-9F6FA3DCD8D5}">
      <dsp:nvSpPr>
        <dsp:cNvPr id="0" name=""/>
        <dsp:cNvSpPr/>
      </dsp:nvSpPr>
      <dsp:spPr>
        <a:xfrm>
          <a:off x="6748977" y="3082542"/>
          <a:ext cx="1060894" cy="47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DE6A66-392C-4C62-A851-DF9CB82E2742}">
      <dsp:nvSpPr>
        <dsp:cNvPr id="0" name=""/>
        <dsp:cNvSpPr/>
      </dsp:nvSpPr>
      <dsp:spPr>
        <a:xfrm>
          <a:off x="6831242" y="3160694"/>
          <a:ext cx="1060894" cy="470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INFECCIOSAS</a:t>
          </a:r>
        </a:p>
      </dsp:txBody>
      <dsp:txXfrm>
        <a:off x="6845012" y="3174464"/>
        <a:ext cx="1033354" cy="442603"/>
      </dsp:txXfrm>
    </dsp:sp>
    <dsp:sp modelId="{99CA5270-BC0C-4A84-B07C-3B88B709ECFA}">
      <dsp:nvSpPr>
        <dsp:cNvPr id="0" name=""/>
        <dsp:cNvSpPr/>
      </dsp:nvSpPr>
      <dsp:spPr>
        <a:xfrm>
          <a:off x="6755360" y="3768013"/>
          <a:ext cx="1048130" cy="47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5A6ED9-3B2D-4E9D-B7AC-CCF9E4B3E966}">
      <dsp:nvSpPr>
        <dsp:cNvPr id="0" name=""/>
        <dsp:cNvSpPr/>
      </dsp:nvSpPr>
      <dsp:spPr>
        <a:xfrm>
          <a:off x="6837624" y="3846165"/>
          <a:ext cx="1048130" cy="470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MECANICAS</a:t>
          </a:r>
        </a:p>
      </dsp:txBody>
      <dsp:txXfrm>
        <a:off x="6851394" y="3859935"/>
        <a:ext cx="1020590" cy="442603"/>
      </dsp:txXfrm>
    </dsp:sp>
    <dsp:sp modelId="{20DBB958-C07D-4B76-9CD8-BE7A72C12743}">
      <dsp:nvSpPr>
        <dsp:cNvPr id="0" name=""/>
        <dsp:cNvSpPr/>
      </dsp:nvSpPr>
      <dsp:spPr>
        <a:xfrm>
          <a:off x="6730768" y="4453484"/>
          <a:ext cx="1097313" cy="47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F57FA7-AF1E-4CEC-A756-6E0B6B2F556F}">
      <dsp:nvSpPr>
        <dsp:cNvPr id="0" name=""/>
        <dsp:cNvSpPr/>
      </dsp:nvSpPr>
      <dsp:spPr>
        <a:xfrm>
          <a:off x="6813032" y="4531636"/>
          <a:ext cx="1097313" cy="470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METABOLICAS</a:t>
          </a:r>
        </a:p>
      </dsp:txBody>
      <dsp:txXfrm>
        <a:off x="6826802" y="4545406"/>
        <a:ext cx="1069773" cy="442603"/>
      </dsp:txXfrm>
    </dsp:sp>
    <dsp:sp modelId="{8375B272-FBE1-477C-A50E-6270E02DED70}">
      <dsp:nvSpPr>
        <dsp:cNvPr id="0" name=""/>
        <dsp:cNvSpPr/>
      </dsp:nvSpPr>
      <dsp:spPr>
        <a:xfrm>
          <a:off x="8161740" y="1711600"/>
          <a:ext cx="898232" cy="47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32C5E6-92D0-4E44-9232-27FDA2AC01E8}">
      <dsp:nvSpPr>
        <dsp:cNvPr id="0" name=""/>
        <dsp:cNvSpPr/>
      </dsp:nvSpPr>
      <dsp:spPr>
        <a:xfrm>
          <a:off x="8244005" y="1789752"/>
          <a:ext cx="898232" cy="470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/>
            <a:t>EVENTOS ADVERSOS</a:t>
          </a:r>
        </a:p>
      </dsp:txBody>
      <dsp:txXfrm>
        <a:off x="8257775" y="1803522"/>
        <a:ext cx="870692" cy="442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A992D3-B394-45BD-9928-8C59DA77E3BC}" type="datetimeFigureOut">
              <a:rPr lang="es-AR" smtClean="0"/>
              <a:t>08/08/2016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26AB41-F161-47A8-B1B2-7B37CF4AA8E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30976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00BD-E1AE-4BAB-9AC7-0AD4ADA76159}" type="datetimeFigureOut">
              <a:rPr lang="es-AR" smtClean="0"/>
              <a:t>08/08/2016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E988B-3BF9-4FCA-BA17-814A217A542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20281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00BD-E1AE-4BAB-9AC7-0AD4ADA76159}" type="datetimeFigureOut">
              <a:rPr lang="es-AR" smtClean="0"/>
              <a:t>08/08/2016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E988B-3BF9-4FCA-BA17-814A217A542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23064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00BD-E1AE-4BAB-9AC7-0AD4ADA76159}" type="datetimeFigureOut">
              <a:rPr lang="es-AR" smtClean="0"/>
              <a:t>08/08/2016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E988B-3BF9-4FCA-BA17-814A217A542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14621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00BD-E1AE-4BAB-9AC7-0AD4ADA76159}" type="datetimeFigureOut">
              <a:rPr lang="es-AR" smtClean="0"/>
              <a:t>08/08/2016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E988B-3BF9-4FCA-BA17-814A217A542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8610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00BD-E1AE-4BAB-9AC7-0AD4ADA76159}" type="datetimeFigureOut">
              <a:rPr lang="es-AR" smtClean="0"/>
              <a:t>08/08/2016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E988B-3BF9-4FCA-BA17-814A217A542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122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00BD-E1AE-4BAB-9AC7-0AD4ADA76159}" type="datetimeFigureOut">
              <a:rPr lang="es-AR" smtClean="0"/>
              <a:t>08/08/2016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E988B-3BF9-4FCA-BA17-814A217A542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61220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00BD-E1AE-4BAB-9AC7-0AD4ADA76159}" type="datetimeFigureOut">
              <a:rPr lang="es-AR" smtClean="0"/>
              <a:t>08/08/2016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E988B-3BF9-4FCA-BA17-814A217A542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55790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00BD-E1AE-4BAB-9AC7-0AD4ADA76159}" type="datetimeFigureOut">
              <a:rPr lang="es-AR" smtClean="0"/>
              <a:t>08/08/2016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E988B-3BF9-4FCA-BA17-814A217A542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309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00BD-E1AE-4BAB-9AC7-0AD4ADA76159}" type="datetimeFigureOut">
              <a:rPr lang="es-AR" smtClean="0"/>
              <a:t>08/08/2016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E988B-3BF9-4FCA-BA17-814A217A542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6798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00BD-E1AE-4BAB-9AC7-0AD4ADA76159}" type="datetimeFigureOut">
              <a:rPr lang="es-AR" smtClean="0"/>
              <a:t>08/08/2016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E988B-3BF9-4FCA-BA17-814A217A542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00172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00BD-E1AE-4BAB-9AC7-0AD4ADA76159}" type="datetimeFigureOut">
              <a:rPr lang="es-AR" smtClean="0"/>
              <a:t>08/08/2016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E988B-3BF9-4FCA-BA17-814A217A542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73366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500BD-E1AE-4BAB-9AC7-0AD4ADA76159}" type="datetimeFigureOut">
              <a:rPr lang="es-AR" smtClean="0"/>
              <a:t>08/08/2016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E988B-3BF9-4FCA-BA17-814A217A542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47035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/>
          </a:bodyPr>
          <a:lstStyle/>
          <a:p>
            <a:pPr algn="l"/>
            <a:r>
              <a:rPr lang="es-AR" dirty="0" smtClean="0"/>
              <a:t/>
            </a:r>
            <a:br>
              <a:rPr lang="es-AR" dirty="0" smtClean="0"/>
            </a:br>
            <a:r>
              <a:rPr lang="es-A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Escuela de Enfermería</a:t>
            </a:r>
            <a:br>
              <a:rPr lang="es-A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Ciclo de Licenciatura en Enfermería   </a:t>
            </a:r>
            <a:endParaRPr lang="es-A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9248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s-AR" sz="4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AR" sz="4300" dirty="0" smtClean="0">
                <a:latin typeface="Arial" panose="020B0604020202020204" pitchFamily="34" charset="0"/>
                <a:cs typeface="Arial" panose="020B0604020202020204" pitchFamily="34" charset="0"/>
              </a:rPr>
              <a:t>“Cuidados de enfermería aplicados a pacientes pediátricos con diálisis peritoneal.” </a:t>
            </a:r>
          </a:p>
          <a:p>
            <a:pPr marL="0" indent="0" algn="ctr">
              <a:buNone/>
            </a:pPr>
            <a:endParaRPr lang="es-AR" sz="4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s-AR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es-A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A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Autores:	 Tarqui Zenaida Victoria </a:t>
            </a:r>
          </a:p>
          <a:p>
            <a:pPr marL="0" indent="0">
              <a:buNone/>
            </a:pPr>
            <a:r>
              <a:rPr lang="es-A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A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Torres Cintia Silvina </a:t>
            </a:r>
          </a:p>
          <a:p>
            <a:pPr marL="0" indent="0">
              <a:buNone/>
            </a:pPr>
            <a:r>
              <a:rPr lang="es-A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Lugar: Hospital Dr. Humberto Notti, Servicio de Unidad de Terapia Intensiva.</a:t>
            </a:r>
          </a:p>
        </p:txBody>
      </p:sp>
      <p:pic>
        <p:nvPicPr>
          <p:cNvPr id="6" name="irc_mi" descr="http://webmail.fcm.uncu.edu.ar/logo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730" y="404664"/>
            <a:ext cx="250190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Nuevo sistema de calificación en la UNCUY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179" y="338244"/>
            <a:ext cx="1073150" cy="1206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374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Gráfico"/>
          <p:cNvGraphicFramePr/>
          <p:nvPr>
            <p:extLst>
              <p:ext uri="{D42A27DB-BD31-4B8C-83A1-F6EECF244321}">
                <p14:modId xmlns:p14="http://schemas.microsoft.com/office/powerpoint/2010/main" val="2412405999"/>
              </p:ext>
            </p:extLst>
          </p:nvPr>
        </p:nvGraphicFramePr>
        <p:xfrm>
          <a:off x="1763688" y="1916832"/>
          <a:ext cx="5433020" cy="2517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Rectángulo"/>
          <p:cNvSpPr/>
          <p:nvPr/>
        </p:nvSpPr>
        <p:spPr>
          <a:xfrm>
            <a:off x="395536" y="4725144"/>
            <a:ext cx="8424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s-AR" dirty="0" smtClean="0">
                <a:effectLst/>
                <a:latin typeface="Arial"/>
                <a:ea typeface="Calibri"/>
                <a:cs typeface="Times New Roman"/>
              </a:rPr>
              <a:t>Interesante predominio del personal que no realiza con cierta regularidad cursos de capacitación, lo que de manera evidente resulta contraproducente a la hora de considerar mantener un estándar de calidad profesional en el plantel de enfermería del hospital. </a:t>
            </a:r>
            <a:endParaRPr lang="es-AR" sz="1600" dirty="0">
              <a:ea typeface="Calibri"/>
              <a:cs typeface="Times New Roman"/>
            </a:endParaRPr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7110120"/>
              </p:ext>
            </p:extLst>
          </p:nvPr>
        </p:nvGraphicFramePr>
        <p:xfrm>
          <a:off x="1763688" y="260648"/>
          <a:ext cx="5487670" cy="1476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7355"/>
                <a:gridCol w="1260475"/>
                <a:gridCol w="1259840"/>
              </a:tblGrid>
              <a:tr h="4546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CAPACITACIÓN DEL PERSONAL DE ENFERMERIA  EN DP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F.a.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F.r.%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89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Menos de 1 año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2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6 %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3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2 a 3 años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6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19 %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3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Más de 4 años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2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6 %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3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Nunca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22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69%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3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Total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32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 dirty="0">
                          <a:effectLst/>
                        </a:rPr>
                        <a:t>100 %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624987"/>
              </p:ext>
            </p:extLst>
          </p:nvPr>
        </p:nvGraphicFramePr>
        <p:xfrm>
          <a:off x="5084" y="44623"/>
          <a:ext cx="4782939" cy="3096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4931"/>
                <a:gridCol w="976972"/>
                <a:gridCol w="897012"/>
                <a:gridCol w="897012"/>
                <a:gridCol w="897012"/>
              </a:tblGrid>
              <a:tr h="214372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 dirty="0">
                          <a:effectLst/>
                        </a:rPr>
                        <a:t>FRECUENCIA ABSOLUTA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28893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NIVEL DE FORMACION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CAPACITACION EN DP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226767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&lt;1 AÑO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2-3 AÑOS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&gt;4 AÑOS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NUNCA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156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Auxiliar en enfermería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156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Enfermera/o profesional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3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11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873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Licenciada/o en enfermería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3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11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57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TOTAL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6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200">
                          <a:effectLst/>
                        </a:rPr>
                        <a:t>2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200" dirty="0">
                          <a:effectLst/>
                        </a:rPr>
                        <a:t>22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6 Gráfico"/>
          <p:cNvGraphicFramePr/>
          <p:nvPr>
            <p:extLst>
              <p:ext uri="{D42A27DB-BD31-4B8C-83A1-F6EECF244321}">
                <p14:modId xmlns:p14="http://schemas.microsoft.com/office/powerpoint/2010/main" val="1266332383"/>
              </p:ext>
            </p:extLst>
          </p:nvPr>
        </p:nvGraphicFramePr>
        <p:xfrm>
          <a:off x="0" y="3429000"/>
          <a:ext cx="4818435" cy="3150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8 Rectángulo"/>
          <p:cNvSpPr/>
          <p:nvPr/>
        </p:nvSpPr>
        <p:spPr>
          <a:xfrm>
            <a:off x="5292080" y="1340768"/>
            <a:ext cx="3491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/>
              <a:t>S</a:t>
            </a:r>
            <a:r>
              <a:rPr lang="es-AR" dirty="0" smtClean="0"/>
              <a:t>e </a:t>
            </a:r>
            <a:r>
              <a:rPr lang="es-AR" dirty="0"/>
              <a:t>observa que a pesar de trabajar en un ámbito hospitalario de alta complejidad el 69% de los </a:t>
            </a:r>
            <a:r>
              <a:rPr lang="es-AR" dirty="0" smtClean="0"/>
              <a:t>enfermeros, </a:t>
            </a:r>
            <a:r>
              <a:rPr lang="es-AR" dirty="0"/>
              <a:t>es decir 34% de los </a:t>
            </a:r>
            <a:r>
              <a:rPr lang="es-AR" dirty="0" smtClean="0"/>
              <a:t>EP </a:t>
            </a:r>
            <a:r>
              <a:rPr lang="es-AR" dirty="0"/>
              <a:t>y 34% de los </a:t>
            </a:r>
            <a:r>
              <a:rPr lang="es-AR" dirty="0" smtClean="0"/>
              <a:t>LE nunca </a:t>
            </a:r>
            <a:r>
              <a:rPr lang="es-AR" dirty="0"/>
              <a:t>realizaron curso de capacitación en </a:t>
            </a:r>
            <a:r>
              <a:rPr lang="es-AR" dirty="0" smtClean="0"/>
              <a:t>DP. </a:t>
            </a:r>
            <a:r>
              <a:rPr lang="es-AR" dirty="0"/>
              <a:t>Mientras que los que si realizaron capacitación  hace 2-3 años, representan el 19%. </a:t>
            </a:r>
          </a:p>
          <a:p>
            <a:r>
              <a:rPr lang="es-AR" dirty="0"/>
              <a:t>Estos resultados permiten evidenciar la necesidad del personal de enfermería en capacitarse para evitar posibles errores durante el procedimiento.</a:t>
            </a:r>
          </a:p>
        </p:txBody>
      </p:sp>
    </p:spTree>
    <p:extLst>
      <p:ext uri="{BB962C8B-B14F-4D97-AF65-F5344CB8AC3E}">
        <p14:creationId xmlns:p14="http://schemas.microsoft.com/office/powerpoint/2010/main" val="277696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2030923"/>
              </p:ext>
            </p:extLst>
          </p:nvPr>
        </p:nvGraphicFramePr>
        <p:xfrm>
          <a:off x="1907704" y="116632"/>
          <a:ext cx="5245100" cy="17337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5865"/>
                <a:gridCol w="662305"/>
                <a:gridCol w="642620"/>
                <a:gridCol w="642620"/>
                <a:gridCol w="641985"/>
                <a:gridCol w="533400"/>
                <a:gridCol w="525780"/>
                <a:gridCol w="390525"/>
              </a:tblGrid>
              <a:tr h="192405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 dirty="0">
                          <a:effectLst/>
                        </a:rPr>
                        <a:t>FRECUENCIA ABSOLUTA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18161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ANTIGÜEDAD LABORAL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COMPLICACIONES MECANICAS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20320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A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B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C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D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E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F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G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24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≤2 años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4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8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6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16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3-5 años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4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8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2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4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24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6-8 años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2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6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2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24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≥9 años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4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16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TOTAL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26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3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12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1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9" name="8 Gráfico"/>
          <p:cNvGraphicFramePr/>
          <p:nvPr>
            <p:extLst>
              <p:ext uri="{D42A27DB-BD31-4B8C-83A1-F6EECF244321}">
                <p14:modId xmlns:p14="http://schemas.microsoft.com/office/powerpoint/2010/main" val="4066860073"/>
              </p:ext>
            </p:extLst>
          </p:nvPr>
        </p:nvGraphicFramePr>
        <p:xfrm>
          <a:off x="1835696" y="1953439"/>
          <a:ext cx="5400040" cy="3150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5103674"/>
            <a:ext cx="83529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/>
              <a:t>En el análisis se evidencia que el 73% de los enfermeros encuestados respondieron correctamente que la obstrucción de entrada/salida y fuga de líquido peritoneal son complicaciones mecánicas de </a:t>
            </a:r>
            <a:r>
              <a:rPr lang="es-AR" dirty="0" smtClean="0"/>
              <a:t>DP, </a:t>
            </a:r>
            <a:r>
              <a:rPr lang="es-AR" dirty="0"/>
              <a:t>es decir que el grupo mayoritario tiene conocimiento sobre el tema</a:t>
            </a:r>
            <a:r>
              <a:rPr lang="es-AR" dirty="0" smtClean="0"/>
              <a:t>. Además </a:t>
            </a:r>
            <a:r>
              <a:rPr lang="es-AR" dirty="0"/>
              <a:t>cabe mencionar que las personas con mayor antigüedad representan la minoría del personal de enfermería, respondiendo acertadamente. </a:t>
            </a:r>
          </a:p>
        </p:txBody>
      </p:sp>
    </p:spTree>
    <p:extLst>
      <p:ext uri="{BB962C8B-B14F-4D97-AF65-F5344CB8AC3E}">
        <p14:creationId xmlns:p14="http://schemas.microsoft.com/office/powerpoint/2010/main" val="12067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INTRODUCCIÓN </a:t>
            </a:r>
            <a:endParaRPr lang="es-A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A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La DP es un procedimiento que permite depurar líquidos y electrolitos en pacientes con IR de distinta etiología.</a:t>
            </a:r>
          </a:p>
          <a:p>
            <a:pPr marL="0" indent="0" algn="just">
              <a:buNone/>
            </a:pPr>
            <a:endParaRPr lang="es-A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A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Este procedimiento requiere cuidados de enfermería exhaustivos para evitar alteraciones hemodinámicas, conseguir una adecuado equilibrio hidroelectrolítico evitar infecciones y lograr mayor confort para el paciente.</a:t>
            </a:r>
          </a:p>
          <a:p>
            <a:endParaRPr lang="es-AR" dirty="0" smtClean="0"/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4831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PLANTEO DEL PROBLEMA </a:t>
            </a:r>
            <a:endParaRPr lang="es-A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A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AR" dirty="0" smtClean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Cuál es el nivel de conocimiento del personal de enfermería sobre los cuidados aplicados a pacientes pediátricos con diálisis peritoneal en el servicio de Unidad de Terapia </a:t>
            </a:r>
            <a:r>
              <a:rPr lang="es-AR" dirty="0" smtClean="0">
                <a:latin typeface="Arial" panose="020B0604020202020204" pitchFamily="34" charset="0"/>
                <a:cs typeface="Arial" panose="020B0604020202020204" pitchFamily="34" charset="0"/>
              </a:rPr>
              <a:t>Intensiva 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del Hospital Humberto Notti en el año 2014?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51273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s-A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OBJETIVOS </a:t>
            </a:r>
            <a:endParaRPr lang="es-A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Autofit/>
          </a:bodyPr>
          <a:lstStyle/>
          <a:p>
            <a:pPr algn="just"/>
            <a:r>
              <a:rPr lang="es-A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GENERAL: Establecer 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el nivel de conocimiento del personal de enfermería sobre los cuidados aplicados a pacientes pediátricos con </a:t>
            </a:r>
            <a:r>
              <a:rPr lang="es-A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DP en el servicio de UTI. </a:t>
            </a:r>
          </a:p>
          <a:p>
            <a:pPr marL="0" indent="0">
              <a:buNone/>
            </a:pPr>
            <a:endParaRPr lang="es-A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A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ESPECIFICOS: 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Identificar 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los cuidados brindados en las etapas de pre y 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pos quirúrgicos</a:t>
            </a:r>
            <a:endParaRPr lang="es-A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Enumerar tipos de complicaciones</a:t>
            </a:r>
          </a:p>
          <a:p>
            <a:pPr lvl="0" algn="just"/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Identificar signos precoces de </a:t>
            </a:r>
            <a:r>
              <a:rPr lang="es-A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complicaciones</a:t>
            </a:r>
          </a:p>
          <a:p>
            <a:pPr lvl="0" algn="just"/>
            <a:r>
              <a:rPr lang="es-A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Caracterizar </a:t>
            </a:r>
            <a:r>
              <a:rPr lang="es-AR" sz="2800" dirty="0">
                <a:latin typeface="Arial" panose="020B0604020202020204" pitchFamily="34" charset="0"/>
                <a:cs typeface="Arial" panose="020B0604020202020204" pitchFamily="34" charset="0"/>
              </a:rPr>
              <a:t>al personal de enfermería sujetos de estudio.</a:t>
            </a:r>
          </a:p>
          <a:p>
            <a:pPr marL="0" indent="0">
              <a:buNone/>
            </a:pPr>
            <a:endParaRPr lang="es-A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A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2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6989707"/>
              </p:ext>
            </p:extLst>
          </p:nvPr>
        </p:nvGraphicFramePr>
        <p:xfrm>
          <a:off x="0" y="116632"/>
          <a:ext cx="9144000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781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DISEÑO METODOLÓGICO</a:t>
            </a:r>
            <a:endParaRPr lang="es-A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b="1" dirty="0" smtClean="0"/>
              <a:t>Tipo de estudio:</a:t>
            </a:r>
            <a:r>
              <a:rPr lang="es-AR" dirty="0" smtClean="0"/>
              <a:t> Descriptivo de corte transversal, cuantitativo.</a:t>
            </a:r>
          </a:p>
          <a:p>
            <a:r>
              <a:rPr lang="es-AR" b="1" dirty="0" smtClean="0"/>
              <a:t>Área de estudio: </a:t>
            </a:r>
            <a:r>
              <a:rPr lang="es-AR" dirty="0" smtClean="0"/>
              <a:t>Servicio de UTI del Hospital Dr. Humberto Notti.</a:t>
            </a:r>
          </a:p>
          <a:p>
            <a:r>
              <a:rPr lang="es-AR" b="1" dirty="0" smtClean="0"/>
              <a:t>Universo: </a:t>
            </a:r>
            <a:r>
              <a:rPr lang="es-AR" dirty="0" smtClean="0"/>
              <a:t>70 enfermeros.</a:t>
            </a:r>
            <a:endParaRPr lang="es-AR" b="1" dirty="0" smtClean="0"/>
          </a:p>
          <a:p>
            <a:r>
              <a:rPr lang="es-AR" b="1" dirty="0"/>
              <a:t>M</a:t>
            </a:r>
            <a:r>
              <a:rPr lang="es-AR" b="1" dirty="0" smtClean="0"/>
              <a:t>uestra: </a:t>
            </a:r>
            <a:r>
              <a:rPr lang="es-AR" dirty="0" smtClean="0"/>
              <a:t>32 enfermeros del turno matutino, vespertino y nocturno del servicio de UTI.</a:t>
            </a:r>
          </a:p>
          <a:p>
            <a:pPr marL="0" indent="0">
              <a:buNone/>
            </a:pPr>
            <a:endParaRPr lang="es-AR" dirty="0" smtClean="0"/>
          </a:p>
          <a:p>
            <a:pPr marL="0" indent="0">
              <a:buNone/>
            </a:pPr>
            <a:endParaRPr lang="es-AR" dirty="0" smtClean="0"/>
          </a:p>
        </p:txBody>
      </p:sp>
    </p:spTree>
    <p:extLst>
      <p:ext uri="{BB962C8B-B14F-4D97-AF65-F5344CB8AC3E}">
        <p14:creationId xmlns:p14="http://schemas.microsoft.com/office/powerpoint/2010/main" val="240671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AR" b="1" dirty="0" smtClean="0"/>
              <a:t>Variables:</a:t>
            </a:r>
            <a:r>
              <a:rPr lang="es-AR" dirty="0" smtClean="0"/>
              <a:t> Características de los enfermeros ( Edad, Sexo, Antigüedad laboral, Antigüedad en el servicio, Doble empleo, Hs semanales de trabajo, </a:t>
            </a:r>
            <a:r>
              <a:rPr lang="es-AR" dirty="0"/>
              <a:t>N</a:t>
            </a:r>
            <a:r>
              <a:rPr lang="es-AR" dirty="0" smtClean="0"/>
              <a:t>ivel de formación, Capacitaciones). Cuidados de enfermería ( pre y post quirúrgico). Complicaciones (tipos y signos precoces)</a:t>
            </a:r>
          </a:p>
          <a:p>
            <a:r>
              <a:rPr lang="es-AR" b="1" dirty="0" smtClean="0"/>
              <a:t>Técnica e instrumento de recolección de datos:</a:t>
            </a:r>
            <a:r>
              <a:rPr lang="es-AR" dirty="0" smtClean="0"/>
              <a:t> se realizo una encuesta de tipo cerrada.</a:t>
            </a:r>
          </a:p>
          <a:p>
            <a:r>
              <a:rPr lang="es-AR" b="1" dirty="0" smtClean="0"/>
              <a:t>Análisis y procesamiento de datos:</a:t>
            </a:r>
            <a:r>
              <a:rPr lang="es-AR" dirty="0" smtClean="0"/>
              <a:t> de cada pregunta se realizo una tabla con su grafico correspondiente. Las tablas contienen la frecuencia absoluta y relativa.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8993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Resultados </a:t>
            </a:r>
            <a:endParaRPr lang="es-A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3644387"/>
              </p:ext>
            </p:extLst>
          </p:nvPr>
        </p:nvGraphicFramePr>
        <p:xfrm>
          <a:off x="1638234" y="1268760"/>
          <a:ext cx="6011545" cy="1308720"/>
        </p:xfrm>
        <a:graphic>
          <a:graphicData uri="http://schemas.openxmlformats.org/drawingml/2006/table">
            <a:tbl>
              <a:tblPr firstRow="1" firstCol="1" bandRow="1"/>
              <a:tblGrid>
                <a:gridCol w="2003425"/>
                <a:gridCol w="2004060"/>
                <a:gridCol w="2004060"/>
              </a:tblGrid>
              <a:tr h="3892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NIVEL DE FORMACIÓN 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AR" sz="1200" b="1" dirty="0" err="1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F.a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F.r.%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Auxiliar en Enfermería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o </a:t>
                      </a:r>
                      <a:r>
                        <a:rPr lang="es-AR" sz="12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Enfermero/a profesional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16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50 </a:t>
                      </a:r>
                      <a:r>
                        <a:rPr lang="es-AR" sz="12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Licenciado/a en Enfermería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16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50 </a:t>
                      </a:r>
                      <a:r>
                        <a:rPr lang="es-AR" sz="12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TOTAL 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  <a:latin typeface="Arial"/>
                          <a:ea typeface="Calibri"/>
                          <a:cs typeface="Times New Roman"/>
                        </a:rPr>
                        <a:t>32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100 </a:t>
                      </a:r>
                      <a:r>
                        <a:rPr lang="es-AR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%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539552" y="5517232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/>
              <a:t>Se destaca en este análisis una ausencia de auxiliar en enfermería y  una igualdad entre los enfermeros profesionales y los licenciados, representados por el 50%.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339" y="2780927"/>
            <a:ext cx="5621337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793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3665447"/>
              </p:ext>
            </p:extLst>
          </p:nvPr>
        </p:nvGraphicFramePr>
        <p:xfrm>
          <a:off x="1979712" y="404664"/>
          <a:ext cx="4536505" cy="16404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0239"/>
                <a:gridCol w="1063735"/>
                <a:gridCol w="992531"/>
              </a:tblGrid>
              <a:tr h="4206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 dirty="0">
                          <a:effectLst/>
                        </a:rPr>
                        <a:t>ANTIGÜEDAD LABORAL  EN EL SERVICIO DE </a:t>
                      </a:r>
                      <a:r>
                        <a:rPr lang="es-AR" sz="1200" dirty="0" smtClean="0">
                          <a:effectLst/>
                        </a:rPr>
                        <a:t>UTI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F.a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F.r %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25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 dirty="0">
                          <a:effectLst/>
                        </a:rPr>
                        <a:t>1 a 5 años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 dirty="0">
                          <a:effectLst/>
                        </a:rPr>
                        <a:t>21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66 %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95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 dirty="0">
                          <a:effectLst/>
                        </a:rPr>
                        <a:t>6 a 10 años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 dirty="0">
                          <a:effectLst/>
                        </a:rPr>
                        <a:t>8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25 %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25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11 a 15 años 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2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 dirty="0">
                          <a:effectLst/>
                        </a:rPr>
                        <a:t>6 %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25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Más de 16 años 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1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3%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25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 dirty="0">
                          <a:effectLst/>
                        </a:rPr>
                        <a:t> TOTAL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>
                          <a:effectLst/>
                        </a:rPr>
                        <a:t>32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AR" sz="1200" dirty="0">
                          <a:effectLst/>
                        </a:rPr>
                        <a:t>100 %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4 Gráfico"/>
          <p:cNvGraphicFramePr/>
          <p:nvPr>
            <p:extLst>
              <p:ext uri="{D42A27DB-BD31-4B8C-83A1-F6EECF244321}">
                <p14:modId xmlns:p14="http://schemas.microsoft.com/office/powerpoint/2010/main" val="2022409456"/>
              </p:ext>
            </p:extLst>
          </p:nvPr>
        </p:nvGraphicFramePr>
        <p:xfrm>
          <a:off x="1619672" y="2420888"/>
          <a:ext cx="5305425" cy="212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Rectángulo"/>
          <p:cNvSpPr/>
          <p:nvPr/>
        </p:nvSpPr>
        <p:spPr>
          <a:xfrm>
            <a:off x="827584" y="4725144"/>
            <a:ext cx="77768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s-AR" dirty="0" smtClean="0">
                <a:effectLst/>
                <a:latin typeface="Arial"/>
                <a:ea typeface="Calibri"/>
                <a:cs typeface="Times New Roman"/>
              </a:rPr>
              <a:t>Se evidencia que el grupo mayoritario de los encuestados corresponden al personal con menor tiempo de experiencia en el servicio de Unidad de Terapia Intensiva B del Hospital Humberto Notti (entre 1 a 5 años de antigüedad), representando el 66%.</a:t>
            </a:r>
            <a:endParaRPr lang="es-AR" sz="16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0263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4959</TotalTime>
  <Words>850</Words>
  <Application>Microsoft Office PowerPoint</Application>
  <PresentationFormat>Presentación en pantalla (4:3)</PresentationFormat>
  <Paragraphs>207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 Escuela de Enfermería Ciclo de Licenciatura en Enfermería   </vt:lpstr>
      <vt:lpstr>INTRODUCCIÓN </vt:lpstr>
      <vt:lpstr>PLANTEO DEL PROBLEMA </vt:lpstr>
      <vt:lpstr>OBJETIVOS </vt:lpstr>
      <vt:lpstr>Presentación de PowerPoint</vt:lpstr>
      <vt:lpstr>DISEÑO METODOLÓGICO</vt:lpstr>
      <vt:lpstr>Presentación de PowerPoint</vt:lpstr>
      <vt:lpstr>Resultados 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de Enfermería Ciclo de Licenciatura en En</dc:title>
  <dc:creator>Aspire5920</dc:creator>
  <cp:lastModifiedBy>Aspire5920</cp:lastModifiedBy>
  <cp:revision>29</cp:revision>
  <cp:lastPrinted>2016-08-08T17:23:32Z</cp:lastPrinted>
  <dcterms:created xsi:type="dcterms:W3CDTF">2016-08-02T19:50:21Z</dcterms:created>
  <dcterms:modified xsi:type="dcterms:W3CDTF">2016-08-09T03:08:02Z</dcterms:modified>
</cp:coreProperties>
</file>