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C24BFA-8069-447D-AC9A-07F9AD97E954}" type="doc">
      <dgm:prSet loTypeId="urn:microsoft.com/office/officeart/2005/8/layout/hierarchy3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AR"/>
        </a:p>
      </dgm:t>
    </dgm:pt>
    <dgm:pt modelId="{971DC53D-6F9C-451E-A8D0-C549E8E626C1}">
      <dgm:prSet phldrT="[Texto]" custT="1"/>
      <dgm:spPr>
        <a:solidFill>
          <a:srgbClr val="C00000"/>
        </a:solidFill>
      </dgm:spPr>
      <dgm:t>
        <a:bodyPr/>
        <a:lstStyle/>
        <a:p>
          <a:r>
            <a:rPr lang="es-AR" sz="2800" b="1" dirty="0" smtClean="0">
              <a:latin typeface="Arial" panose="020B0604020202020204" pitchFamily="34" charset="0"/>
              <a:cs typeface="Arial" panose="020B0604020202020204" pitchFamily="34" charset="0"/>
            </a:rPr>
            <a:t>OBJETIVO GENERAL</a:t>
          </a:r>
          <a:endParaRPr lang="es-AR" sz="2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BE5FAB3-0AC3-42AB-8E76-5846D98B9E57}" type="parTrans" cxnId="{11935B69-5016-49D8-8201-3538DE2C83D3}">
      <dgm:prSet/>
      <dgm:spPr/>
      <dgm:t>
        <a:bodyPr/>
        <a:lstStyle/>
        <a:p>
          <a:endParaRPr lang="es-AR"/>
        </a:p>
      </dgm:t>
    </dgm:pt>
    <dgm:pt modelId="{63B404DA-1D72-4493-B7F1-E9971D3441EA}" type="sibTrans" cxnId="{11935B69-5016-49D8-8201-3538DE2C83D3}">
      <dgm:prSet/>
      <dgm:spPr/>
      <dgm:t>
        <a:bodyPr/>
        <a:lstStyle/>
        <a:p>
          <a:endParaRPr lang="es-AR"/>
        </a:p>
      </dgm:t>
    </dgm:pt>
    <dgm:pt modelId="{55E9C81A-1D12-4CFA-BA74-9F5C989958B0}">
      <dgm:prSet phldrT="[Texto]" custT="1"/>
      <dgm:spPr>
        <a:solidFill>
          <a:srgbClr val="C00000"/>
        </a:solidFill>
      </dgm:spPr>
      <dgm:t>
        <a:bodyPr/>
        <a:lstStyle/>
        <a:p>
          <a:r>
            <a:rPr lang="es-AR" sz="2800" b="1" dirty="0" smtClean="0">
              <a:latin typeface="Arial" panose="020B0604020202020204" pitchFamily="34" charset="0"/>
              <a:cs typeface="Arial" panose="020B0604020202020204" pitchFamily="34" charset="0"/>
            </a:rPr>
            <a:t>OBJETIVOS ESPECIFICO</a:t>
          </a:r>
          <a:r>
            <a:rPr lang="es-AR" sz="2800" b="1" dirty="0" smtClean="0"/>
            <a:t>S</a:t>
          </a:r>
          <a:endParaRPr lang="es-AR" sz="2800" b="1" dirty="0"/>
        </a:p>
      </dgm:t>
    </dgm:pt>
    <dgm:pt modelId="{F3413D5E-77A3-46F6-8160-AFC78501DD62}" type="parTrans" cxnId="{856419EA-6116-4EFC-A251-60D2A4E5C7EE}">
      <dgm:prSet/>
      <dgm:spPr/>
      <dgm:t>
        <a:bodyPr/>
        <a:lstStyle/>
        <a:p>
          <a:endParaRPr lang="es-AR"/>
        </a:p>
      </dgm:t>
    </dgm:pt>
    <dgm:pt modelId="{5243CC82-CD28-4699-9AD6-B4B832EE8ED2}" type="sibTrans" cxnId="{856419EA-6116-4EFC-A251-60D2A4E5C7EE}">
      <dgm:prSet/>
      <dgm:spPr/>
      <dgm:t>
        <a:bodyPr/>
        <a:lstStyle/>
        <a:p>
          <a:endParaRPr lang="es-AR"/>
        </a:p>
      </dgm:t>
    </dgm:pt>
    <dgm:pt modelId="{CBBA0C6B-A746-47D4-8B70-3AC5F3E0FFB5}">
      <dgm:prSet custT="1"/>
      <dgm:spPr/>
      <dgm:t>
        <a:bodyPr/>
        <a:lstStyle/>
        <a:p>
          <a:pPr algn="l"/>
          <a:r>
            <a:rPr lang="es-ES" sz="2200" b="1" dirty="0" smtClean="0">
              <a:latin typeface="Arial" panose="020B0604020202020204" pitchFamily="34" charset="0"/>
              <a:cs typeface="Arial" panose="020B0604020202020204" pitchFamily="34" charset="0"/>
            </a:rPr>
            <a:t>Determinar si el personal de Enfermería  de Hospital Malargüe brinda información sobre Enfermedades de transmisión Sexual (HPV) a la población adolescente de 10 a 19 años que asiste al nosocomio, durante el periodo de mayo a junio del año 2015</a:t>
          </a:r>
          <a:r>
            <a:rPr lang="es-ES" sz="2400" b="1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es-AR" sz="24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AB50242-6917-49F2-BA9F-C91A5AEEF179}" type="sibTrans" cxnId="{300E42DF-CC2B-4626-A449-98F346311FC6}">
      <dgm:prSet/>
      <dgm:spPr/>
      <dgm:t>
        <a:bodyPr/>
        <a:lstStyle/>
        <a:p>
          <a:endParaRPr lang="es-AR"/>
        </a:p>
      </dgm:t>
    </dgm:pt>
    <dgm:pt modelId="{B7322731-38D1-49B7-A0F7-EF1A7D416BCE}" type="parTrans" cxnId="{300E42DF-CC2B-4626-A449-98F346311FC6}">
      <dgm:prSet/>
      <dgm:spPr/>
      <dgm:t>
        <a:bodyPr/>
        <a:lstStyle/>
        <a:p>
          <a:endParaRPr lang="es-AR"/>
        </a:p>
      </dgm:t>
    </dgm:pt>
    <dgm:pt modelId="{8A5AD24E-D584-4AE4-863E-7545E8CB5EB2}">
      <dgm:prSet custT="1"/>
      <dgm:spPr/>
      <dgm:t>
        <a:bodyPr/>
        <a:lstStyle/>
        <a:p>
          <a:r>
            <a:rPr lang="es-ES" sz="2000" b="1" dirty="0" smtClean="0">
              <a:latin typeface="Arial" panose="020B0604020202020204" pitchFamily="34" charset="0"/>
              <a:cs typeface="Arial" panose="020B0604020202020204" pitchFamily="34" charset="0"/>
            </a:rPr>
            <a:t>Identificar  si el personal de Enfermería del Hospital Malargüe está capacitado para brindar información Enfermedades de Transmisión Sexual (HPV</a:t>
          </a:r>
          <a:endParaRPr lang="es-AR" sz="20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1686C08-0897-44B4-9EEF-63BF26C1469B}" type="parTrans" cxnId="{8BD7F822-8DCE-426F-A5FE-EF6CA0F10FAA}">
      <dgm:prSet/>
      <dgm:spPr/>
      <dgm:t>
        <a:bodyPr/>
        <a:lstStyle/>
        <a:p>
          <a:endParaRPr lang="es-AR"/>
        </a:p>
      </dgm:t>
    </dgm:pt>
    <dgm:pt modelId="{5EDBC514-6DF4-4827-B18C-C667EAFE15DF}" type="sibTrans" cxnId="{8BD7F822-8DCE-426F-A5FE-EF6CA0F10FAA}">
      <dgm:prSet/>
      <dgm:spPr/>
      <dgm:t>
        <a:bodyPr/>
        <a:lstStyle/>
        <a:p>
          <a:endParaRPr lang="es-AR"/>
        </a:p>
      </dgm:t>
    </dgm:pt>
    <dgm:pt modelId="{C9408D72-735A-41B5-8042-AF1B1CABA038}">
      <dgm:prSet custT="1"/>
      <dgm:spPr/>
      <dgm:t>
        <a:bodyPr/>
        <a:lstStyle/>
        <a:p>
          <a:r>
            <a:rPr lang="es-ES" sz="1800" b="1" dirty="0" smtClean="0">
              <a:latin typeface="Arial" panose="020B0604020202020204" pitchFamily="34" charset="0"/>
              <a:cs typeface="Arial" panose="020B0604020202020204" pitchFamily="34" charset="0"/>
            </a:rPr>
            <a:t>Conocer de qué manera el personal de Enfermería brinda la información sobre enfermedades de transmisión sexual  a la población adolescente que concurre al  Hospital Malargüe.</a:t>
          </a:r>
          <a:endParaRPr lang="es-AR" sz="1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2303A65-0EA3-4BE2-A4D9-A014E926A97E}" type="parTrans" cxnId="{684CDCA5-8C42-458A-AE18-6C0E1E2F6D05}">
      <dgm:prSet/>
      <dgm:spPr/>
      <dgm:t>
        <a:bodyPr/>
        <a:lstStyle/>
        <a:p>
          <a:endParaRPr lang="es-AR"/>
        </a:p>
      </dgm:t>
    </dgm:pt>
    <dgm:pt modelId="{16EE4A75-48AE-4017-8322-87BE259C8404}" type="sibTrans" cxnId="{684CDCA5-8C42-458A-AE18-6C0E1E2F6D05}">
      <dgm:prSet/>
      <dgm:spPr/>
      <dgm:t>
        <a:bodyPr/>
        <a:lstStyle/>
        <a:p>
          <a:endParaRPr lang="es-AR"/>
        </a:p>
      </dgm:t>
    </dgm:pt>
    <dgm:pt modelId="{433908DC-62D5-4A56-AC7D-0136C886E4A2}">
      <dgm:prSet custT="1"/>
      <dgm:spPr/>
      <dgm:t>
        <a:bodyPr/>
        <a:lstStyle/>
        <a:p>
          <a:r>
            <a:rPr lang="es-ES" sz="2000" b="1" dirty="0" smtClean="0">
              <a:latin typeface="Arial" panose="020B0604020202020204" pitchFamily="34" charset="0"/>
              <a:cs typeface="Arial" panose="020B0604020202020204" pitchFamily="34" charset="0"/>
            </a:rPr>
            <a:t>Saber si la población adolescente que asiste al Hospital Malargüe ha recibido información sobre  Enfermedades de Transmisión Sexual.</a:t>
          </a:r>
          <a:endParaRPr lang="es-AR" sz="20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6888CA9-502F-4496-83FC-D80B9E779F3F}" type="parTrans" cxnId="{56C4C010-D3CE-4929-9266-4DE92E175206}">
      <dgm:prSet/>
      <dgm:spPr/>
      <dgm:t>
        <a:bodyPr/>
        <a:lstStyle/>
        <a:p>
          <a:endParaRPr lang="es-AR"/>
        </a:p>
      </dgm:t>
    </dgm:pt>
    <dgm:pt modelId="{E59282FD-B606-434A-9E71-3533D506FC15}" type="sibTrans" cxnId="{56C4C010-D3CE-4929-9266-4DE92E175206}">
      <dgm:prSet/>
      <dgm:spPr/>
      <dgm:t>
        <a:bodyPr/>
        <a:lstStyle/>
        <a:p>
          <a:endParaRPr lang="es-AR"/>
        </a:p>
      </dgm:t>
    </dgm:pt>
    <dgm:pt modelId="{79C23E71-1FF1-4DCC-A6DA-06C2879106DB}">
      <dgm:prSet custT="1"/>
      <dgm:spPr/>
      <dgm:t>
        <a:bodyPr/>
        <a:lstStyle/>
        <a:p>
          <a:r>
            <a:rPr lang="es-ES" sz="2000" b="1" dirty="0" smtClean="0">
              <a:latin typeface="Arial" panose="020B0604020202020204" pitchFamily="34" charset="0"/>
              <a:cs typeface="Arial" panose="020B0604020202020204" pitchFamily="34" charset="0"/>
            </a:rPr>
            <a:t>Comprobar  de qué manera la población adolescente  recibió la información brindada por enfermería del Hospital Malargüe.</a:t>
          </a:r>
          <a:endParaRPr lang="es-AR" sz="20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264D506-C3BD-4006-9A41-1A4D9ACCDEF5}" type="parTrans" cxnId="{2A0B89A4-A15A-4B5F-B4D3-A1792BE35C0C}">
      <dgm:prSet/>
      <dgm:spPr/>
      <dgm:t>
        <a:bodyPr/>
        <a:lstStyle/>
        <a:p>
          <a:endParaRPr lang="es-AR"/>
        </a:p>
      </dgm:t>
    </dgm:pt>
    <dgm:pt modelId="{040A9013-C97D-4BE6-B41E-C31B611B0B84}" type="sibTrans" cxnId="{2A0B89A4-A15A-4B5F-B4D3-A1792BE35C0C}">
      <dgm:prSet/>
      <dgm:spPr/>
      <dgm:t>
        <a:bodyPr/>
        <a:lstStyle/>
        <a:p>
          <a:endParaRPr lang="es-AR"/>
        </a:p>
      </dgm:t>
    </dgm:pt>
    <dgm:pt modelId="{6E248F1D-41F6-4279-81D0-82751C9EDDED}" type="pres">
      <dgm:prSet presAssocID="{B2C24BFA-8069-447D-AC9A-07F9AD97E954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AR"/>
        </a:p>
      </dgm:t>
    </dgm:pt>
    <dgm:pt modelId="{F8B8E0DA-7320-4DAA-9024-F618DB5231AD}" type="pres">
      <dgm:prSet presAssocID="{971DC53D-6F9C-451E-A8D0-C549E8E626C1}" presName="root" presStyleCnt="0"/>
      <dgm:spPr/>
    </dgm:pt>
    <dgm:pt modelId="{678D8C41-3778-4558-B9B3-954FB66BB92E}" type="pres">
      <dgm:prSet presAssocID="{971DC53D-6F9C-451E-A8D0-C549E8E626C1}" presName="rootComposite" presStyleCnt="0"/>
      <dgm:spPr/>
    </dgm:pt>
    <dgm:pt modelId="{CF0A9473-8692-4738-8E15-080AD171B2D4}" type="pres">
      <dgm:prSet presAssocID="{971DC53D-6F9C-451E-A8D0-C549E8E626C1}" presName="rootText" presStyleLbl="node1" presStyleIdx="0" presStyleCnt="2" custScaleX="142514" custScaleY="136443" custLinFactNeighborX="4190" custLinFactNeighborY="10374"/>
      <dgm:spPr/>
      <dgm:t>
        <a:bodyPr/>
        <a:lstStyle/>
        <a:p>
          <a:endParaRPr lang="es-AR"/>
        </a:p>
      </dgm:t>
    </dgm:pt>
    <dgm:pt modelId="{DF12A013-65B5-4424-93BC-AB5D33474BAC}" type="pres">
      <dgm:prSet presAssocID="{971DC53D-6F9C-451E-A8D0-C549E8E626C1}" presName="rootConnector" presStyleLbl="node1" presStyleIdx="0" presStyleCnt="2"/>
      <dgm:spPr/>
      <dgm:t>
        <a:bodyPr/>
        <a:lstStyle/>
        <a:p>
          <a:endParaRPr lang="es-AR"/>
        </a:p>
      </dgm:t>
    </dgm:pt>
    <dgm:pt modelId="{6D8EF6C3-17EE-47E3-ADF2-6F97AC56F8FE}" type="pres">
      <dgm:prSet presAssocID="{971DC53D-6F9C-451E-A8D0-C549E8E626C1}" presName="childShape" presStyleCnt="0"/>
      <dgm:spPr/>
    </dgm:pt>
    <dgm:pt modelId="{6726E62E-8E29-41BF-A7A9-FA52D5338E0F}" type="pres">
      <dgm:prSet presAssocID="{B7322731-38D1-49B7-A0F7-EF1A7D416BCE}" presName="Name13" presStyleLbl="parChTrans1D2" presStyleIdx="0" presStyleCnt="5"/>
      <dgm:spPr/>
      <dgm:t>
        <a:bodyPr/>
        <a:lstStyle/>
        <a:p>
          <a:endParaRPr lang="es-AR"/>
        </a:p>
      </dgm:t>
    </dgm:pt>
    <dgm:pt modelId="{04B13EBD-02C2-4805-A7C4-F58B696EDECE}" type="pres">
      <dgm:prSet presAssocID="{CBBA0C6B-A746-47D4-8B70-3AC5F3E0FFB5}" presName="childText" presStyleLbl="bgAcc1" presStyleIdx="0" presStyleCnt="5" custScaleX="253409" custScaleY="716346" custLinFactNeighborX="3775" custLinFactNeighborY="40262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63A18ADD-3B5C-4E01-989B-20273F633C45}" type="pres">
      <dgm:prSet presAssocID="{55E9C81A-1D12-4CFA-BA74-9F5C989958B0}" presName="root" presStyleCnt="0"/>
      <dgm:spPr/>
    </dgm:pt>
    <dgm:pt modelId="{49AEBD57-F887-42BE-9809-EC8355A0127B}" type="pres">
      <dgm:prSet presAssocID="{55E9C81A-1D12-4CFA-BA74-9F5C989958B0}" presName="rootComposite" presStyleCnt="0"/>
      <dgm:spPr/>
    </dgm:pt>
    <dgm:pt modelId="{4DC384D9-94BD-4A23-99E4-872835EBE33E}" type="pres">
      <dgm:prSet presAssocID="{55E9C81A-1D12-4CFA-BA74-9F5C989958B0}" presName="rootText" presStyleLbl="node1" presStyleIdx="1" presStyleCnt="2" custScaleX="260848" custScaleY="122680" custLinFactNeighborX="21086" custLinFactNeighborY="-10554"/>
      <dgm:spPr/>
      <dgm:t>
        <a:bodyPr/>
        <a:lstStyle/>
        <a:p>
          <a:endParaRPr lang="es-AR"/>
        </a:p>
      </dgm:t>
    </dgm:pt>
    <dgm:pt modelId="{4360AA2F-587F-4565-ACB2-90ECDE74C987}" type="pres">
      <dgm:prSet presAssocID="{55E9C81A-1D12-4CFA-BA74-9F5C989958B0}" presName="rootConnector" presStyleLbl="node1" presStyleIdx="1" presStyleCnt="2"/>
      <dgm:spPr/>
      <dgm:t>
        <a:bodyPr/>
        <a:lstStyle/>
        <a:p>
          <a:endParaRPr lang="es-AR"/>
        </a:p>
      </dgm:t>
    </dgm:pt>
    <dgm:pt modelId="{AF6E7E9A-AB6E-4419-927B-C39FF6685B40}" type="pres">
      <dgm:prSet presAssocID="{55E9C81A-1D12-4CFA-BA74-9F5C989958B0}" presName="childShape" presStyleCnt="0"/>
      <dgm:spPr/>
    </dgm:pt>
    <dgm:pt modelId="{C5735CAF-3268-4A88-A55E-3B7D4AEBE6A2}" type="pres">
      <dgm:prSet presAssocID="{31686C08-0897-44B4-9EEF-63BF26C1469B}" presName="Name13" presStyleLbl="parChTrans1D2" presStyleIdx="1" presStyleCnt="5"/>
      <dgm:spPr/>
      <dgm:t>
        <a:bodyPr/>
        <a:lstStyle/>
        <a:p>
          <a:endParaRPr lang="es-AR"/>
        </a:p>
      </dgm:t>
    </dgm:pt>
    <dgm:pt modelId="{C20472E8-F5DD-44E9-8943-D6822DAD93B9}" type="pres">
      <dgm:prSet presAssocID="{8A5AD24E-D584-4AE4-863E-7545E8CB5EB2}" presName="childText" presStyleLbl="bgAcc1" presStyleIdx="1" presStyleCnt="5" custScaleX="379208" custScaleY="185025" custLinFactNeighborX="3839" custLinFactNeighborY="3053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82FBAC65-7F55-4DBD-82CE-04B069B9E555}" type="pres">
      <dgm:prSet presAssocID="{D2303A65-0EA3-4BE2-A4D9-A014E926A97E}" presName="Name13" presStyleLbl="parChTrans1D2" presStyleIdx="2" presStyleCnt="5"/>
      <dgm:spPr/>
      <dgm:t>
        <a:bodyPr/>
        <a:lstStyle/>
        <a:p>
          <a:endParaRPr lang="es-AR"/>
        </a:p>
      </dgm:t>
    </dgm:pt>
    <dgm:pt modelId="{F116388E-75F1-4086-8563-C32176BA8DB9}" type="pres">
      <dgm:prSet presAssocID="{C9408D72-735A-41B5-8042-AF1B1CABA038}" presName="childText" presStyleLbl="bgAcc1" presStyleIdx="2" presStyleCnt="5" custScaleX="415590" custScaleY="165402" custLinFactNeighborX="3839" custLinFactNeighborY="357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7D27A56D-039A-460B-B5DA-7CBBBF3BFE09}" type="pres">
      <dgm:prSet presAssocID="{16888CA9-502F-4496-83FC-D80B9E779F3F}" presName="Name13" presStyleLbl="parChTrans1D2" presStyleIdx="3" presStyleCnt="5"/>
      <dgm:spPr/>
      <dgm:t>
        <a:bodyPr/>
        <a:lstStyle/>
        <a:p>
          <a:endParaRPr lang="es-AR"/>
        </a:p>
      </dgm:t>
    </dgm:pt>
    <dgm:pt modelId="{4BEB5FF3-EC1F-46F4-BFAE-0A597448F017}" type="pres">
      <dgm:prSet presAssocID="{433908DC-62D5-4A56-AC7D-0136C886E4A2}" presName="childText" presStyleLbl="bgAcc1" presStyleIdx="3" presStyleCnt="5" custScaleX="399127" custScaleY="204995" custLinFactNeighborX="23604" custLinFactNeighborY="764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0E10EBD4-E316-483B-9DA4-34D17EBF988D}" type="pres">
      <dgm:prSet presAssocID="{3264D506-C3BD-4006-9A41-1A4D9ACCDEF5}" presName="Name13" presStyleLbl="parChTrans1D2" presStyleIdx="4" presStyleCnt="5"/>
      <dgm:spPr/>
      <dgm:t>
        <a:bodyPr/>
        <a:lstStyle/>
        <a:p>
          <a:endParaRPr lang="es-AR"/>
        </a:p>
      </dgm:t>
    </dgm:pt>
    <dgm:pt modelId="{E84A5AFE-4EE4-4DC2-8270-D65F9428E1CD}" type="pres">
      <dgm:prSet presAssocID="{79C23E71-1FF1-4DCC-A6DA-06C2879106DB}" presName="childText" presStyleLbl="bgAcc1" presStyleIdx="4" presStyleCnt="5" custScaleX="385320" custScaleY="165377" custLinFactNeighborX="29931" custLinFactNeighborY="-6550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AE8CB4D1-D220-4998-BB51-FF5F459BA87F}" type="presOf" srcId="{16888CA9-502F-4496-83FC-D80B9E779F3F}" destId="{7D27A56D-039A-460B-B5DA-7CBBBF3BFE09}" srcOrd="0" destOrd="0" presId="urn:microsoft.com/office/officeart/2005/8/layout/hierarchy3"/>
    <dgm:cxn modelId="{2A746E07-3EC3-4D88-9DEF-0BDC5C3A78AC}" type="presOf" srcId="{433908DC-62D5-4A56-AC7D-0136C886E4A2}" destId="{4BEB5FF3-EC1F-46F4-BFAE-0A597448F017}" srcOrd="0" destOrd="0" presId="urn:microsoft.com/office/officeart/2005/8/layout/hierarchy3"/>
    <dgm:cxn modelId="{FA440EAA-2843-45DB-8E31-00D04DC760DC}" type="presOf" srcId="{8A5AD24E-D584-4AE4-863E-7545E8CB5EB2}" destId="{C20472E8-F5DD-44E9-8943-D6822DAD93B9}" srcOrd="0" destOrd="0" presId="urn:microsoft.com/office/officeart/2005/8/layout/hierarchy3"/>
    <dgm:cxn modelId="{F2D43E0E-2432-4E90-8DDF-7B81B56830FC}" type="presOf" srcId="{971DC53D-6F9C-451E-A8D0-C549E8E626C1}" destId="{DF12A013-65B5-4424-93BC-AB5D33474BAC}" srcOrd="1" destOrd="0" presId="urn:microsoft.com/office/officeart/2005/8/layout/hierarchy3"/>
    <dgm:cxn modelId="{9B035494-6D3B-4255-B64F-FFD48A153A5C}" type="presOf" srcId="{55E9C81A-1D12-4CFA-BA74-9F5C989958B0}" destId="{4DC384D9-94BD-4A23-99E4-872835EBE33E}" srcOrd="0" destOrd="0" presId="urn:microsoft.com/office/officeart/2005/8/layout/hierarchy3"/>
    <dgm:cxn modelId="{C8F20D4D-817E-40EE-A99B-03ABC4C1CE40}" type="presOf" srcId="{31686C08-0897-44B4-9EEF-63BF26C1469B}" destId="{C5735CAF-3268-4A88-A55E-3B7D4AEBE6A2}" srcOrd="0" destOrd="0" presId="urn:microsoft.com/office/officeart/2005/8/layout/hierarchy3"/>
    <dgm:cxn modelId="{300E42DF-CC2B-4626-A449-98F346311FC6}" srcId="{971DC53D-6F9C-451E-A8D0-C549E8E626C1}" destId="{CBBA0C6B-A746-47D4-8B70-3AC5F3E0FFB5}" srcOrd="0" destOrd="0" parTransId="{B7322731-38D1-49B7-A0F7-EF1A7D416BCE}" sibTransId="{0AB50242-6917-49F2-BA9F-C91A5AEEF179}"/>
    <dgm:cxn modelId="{8BD7F822-8DCE-426F-A5FE-EF6CA0F10FAA}" srcId="{55E9C81A-1D12-4CFA-BA74-9F5C989958B0}" destId="{8A5AD24E-D584-4AE4-863E-7545E8CB5EB2}" srcOrd="0" destOrd="0" parTransId="{31686C08-0897-44B4-9EEF-63BF26C1469B}" sibTransId="{5EDBC514-6DF4-4827-B18C-C667EAFE15DF}"/>
    <dgm:cxn modelId="{56C4C010-D3CE-4929-9266-4DE92E175206}" srcId="{55E9C81A-1D12-4CFA-BA74-9F5C989958B0}" destId="{433908DC-62D5-4A56-AC7D-0136C886E4A2}" srcOrd="2" destOrd="0" parTransId="{16888CA9-502F-4496-83FC-D80B9E779F3F}" sibTransId="{E59282FD-B606-434A-9E71-3533D506FC15}"/>
    <dgm:cxn modelId="{11935B69-5016-49D8-8201-3538DE2C83D3}" srcId="{B2C24BFA-8069-447D-AC9A-07F9AD97E954}" destId="{971DC53D-6F9C-451E-A8D0-C549E8E626C1}" srcOrd="0" destOrd="0" parTransId="{FBE5FAB3-0AC3-42AB-8E76-5846D98B9E57}" sibTransId="{63B404DA-1D72-4493-B7F1-E9971D3441EA}"/>
    <dgm:cxn modelId="{684CDCA5-8C42-458A-AE18-6C0E1E2F6D05}" srcId="{55E9C81A-1D12-4CFA-BA74-9F5C989958B0}" destId="{C9408D72-735A-41B5-8042-AF1B1CABA038}" srcOrd="1" destOrd="0" parTransId="{D2303A65-0EA3-4BE2-A4D9-A014E926A97E}" sibTransId="{16EE4A75-48AE-4017-8322-87BE259C8404}"/>
    <dgm:cxn modelId="{A20BFC24-1E59-4C6F-90C2-52936926BD36}" type="presOf" srcId="{55E9C81A-1D12-4CFA-BA74-9F5C989958B0}" destId="{4360AA2F-587F-4565-ACB2-90ECDE74C987}" srcOrd="1" destOrd="0" presId="urn:microsoft.com/office/officeart/2005/8/layout/hierarchy3"/>
    <dgm:cxn modelId="{856419EA-6116-4EFC-A251-60D2A4E5C7EE}" srcId="{B2C24BFA-8069-447D-AC9A-07F9AD97E954}" destId="{55E9C81A-1D12-4CFA-BA74-9F5C989958B0}" srcOrd="1" destOrd="0" parTransId="{F3413D5E-77A3-46F6-8160-AFC78501DD62}" sibTransId="{5243CC82-CD28-4699-9AD6-B4B832EE8ED2}"/>
    <dgm:cxn modelId="{D3629ED0-49ED-4E6A-876D-05F5ABEB2B79}" type="presOf" srcId="{79C23E71-1FF1-4DCC-A6DA-06C2879106DB}" destId="{E84A5AFE-4EE4-4DC2-8270-D65F9428E1CD}" srcOrd="0" destOrd="0" presId="urn:microsoft.com/office/officeart/2005/8/layout/hierarchy3"/>
    <dgm:cxn modelId="{303C5FE8-8870-40B7-BFE9-EF8A009C8B14}" type="presOf" srcId="{CBBA0C6B-A746-47D4-8B70-3AC5F3E0FFB5}" destId="{04B13EBD-02C2-4805-A7C4-F58B696EDECE}" srcOrd="0" destOrd="0" presId="urn:microsoft.com/office/officeart/2005/8/layout/hierarchy3"/>
    <dgm:cxn modelId="{BA33F8E7-E529-4444-BEA2-DA741B445E65}" type="presOf" srcId="{971DC53D-6F9C-451E-A8D0-C549E8E626C1}" destId="{CF0A9473-8692-4738-8E15-080AD171B2D4}" srcOrd="0" destOrd="0" presId="urn:microsoft.com/office/officeart/2005/8/layout/hierarchy3"/>
    <dgm:cxn modelId="{B4FD2A72-0B03-4AF4-9FF8-F19B4C471A75}" type="presOf" srcId="{D2303A65-0EA3-4BE2-A4D9-A014E926A97E}" destId="{82FBAC65-7F55-4DBD-82CE-04B069B9E555}" srcOrd="0" destOrd="0" presId="urn:microsoft.com/office/officeart/2005/8/layout/hierarchy3"/>
    <dgm:cxn modelId="{B3EEBF5B-3988-48F7-BBC9-D71046917FC7}" type="presOf" srcId="{B2C24BFA-8069-447D-AC9A-07F9AD97E954}" destId="{6E248F1D-41F6-4279-81D0-82751C9EDDED}" srcOrd="0" destOrd="0" presId="urn:microsoft.com/office/officeart/2005/8/layout/hierarchy3"/>
    <dgm:cxn modelId="{2A0B89A4-A15A-4B5F-B4D3-A1792BE35C0C}" srcId="{55E9C81A-1D12-4CFA-BA74-9F5C989958B0}" destId="{79C23E71-1FF1-4DCC-A6DA-06C2879106DB}" srcOrd="3" destOrd="0" parTransId="{3264D506-C3BD-4006-9A41-1A4D9ACCDEF5}" sibTransId="{040A9013-C97D-4BE6-B41E-C31B611B0B84}"/>
    <dgm:cxn modelId="{EBD15724-162C-4EC5-A9B9-6A419AB28BDD}" type="presOf" srcId="{C9408D72-735A-41B5-8042-AF1B1CABA038}" destId="{F116388E-75F1-4086-8563-C32176BA8DB9}" srcOrd="0" destOrd="0" presId="urn:microsoft.com/office/officeart/2005/8/layout/hierarchy3"/>
    <dgm:cxn modelId="{670C8B34-0842-4AD8-9A72-C22FC0FA44EB}" type="presOf" srcId="{B7322731-38D1-49B7-A0F7-EF1A7D416BCE}" destId="{6726E62E-8E29-41BF-A7A9-FA52D5338E0F}" srcOrd="0" destOrd="0" presId="urn:microsoft.com/office/officeart/2005/8/layout/hierarchy3"/>
    <dgm:cxn modelId="{CE7337A1-BD5F-4753-B978-796B8387A875}" type="presOf" srcId="{3264D506-C3BD-4006-9A41-1A4D9ACCDEF5}" destId="{0E10EBD4-E316-483B-9DA4-34D17EBF988D}" srcOrd="0" destOrd="0" presId="urn:microsoft.com/office/officeart/2005/8/layout/hierarchy3"/>
    <dgm:cxn modelId="{114533D9-B0AF-40F8-B2C8-2A7AB3551669}" type="presParOf" srcId="{6E248F1D-41F6-4279-81D0-82751C9EDDED}" destId="{F8B8E0DA-7320-4DAA-9024-F618DB5231AD}" srcOrd="0" destOrd="0" presId="urn:microsoft.com/office/officeart/2005/8/layout/hierarchy3"/>
    <dgm:cxn modelId="{B599BF24-AAE6-48D0-8172-A4E02F7F0411}" type="presParOf" srcId="{F8B8E0DA-7320-4DAA-9024-F618DB5231AD}" destId="{678D8C41-3778-4558-B9B3-954FB66BB92E}" srcOrd="0" destOrd="0" presId="urn:microsoft.com/office/officeart/2005/8/layout/hierarchy3"/>
    <dgm:cxn modelId="{A7DDC86A-D66F-403D-8914-9E654C45BE9E}" type="presParOf" srcId="{678D8C41-3778-4558-B9B3-954FB66BB92E}" destId="{CF0A9473-8692-4738-8E15-080AD171B2D4}" srcOrd="0" destOrd="0" presId="urn:microsoft.com/office/officeart/2005/8/layout/hierarchy3"/>
    <dgm:cxn modelId="{159068EA-5C47-458C-9563-35BBD1DA4557}" type="presParOf" srcId="{678D8C41-3778-4558-B9B3-954FB66BB92E}" destId="{DF12A013-65B5-4424-93BC-AB5D33474BAC}" srcOrd="1" destOrd="0" presId="urn:microsoft.com/office/officeart/2005/8/layout/hierarchy3"/>
    <dgm:cxn modelId="{461BD5E4-F786-4D98-A7B0-62E5B87AA1EA}" type="presParOf" srcId="{F8B8E0DA-7320-4DAA-9024-F618DB5231AD}" destId="{6D8EF6C3-17EE-47E3-ADF2-6F97AC56F8FE}" srcOrd="1" destOrd="0" presId="urn:microsoft.com/office/officeart/2005/8/layout/hierarchy3"/>
    <dgm:cxn modelId="{5430EEFC-B331-4E85-9A88-17CD83DC8335}" type="presParOf" srcId="{6D8EF6C3-17EE-47E3-ADF2-6F97AC56F8FE}" destId="{6726E62E-8E29-41BF-A7A9-FA52D5338E0F}" srcOrd="0" destOrd="0" presId="urn:microsoft.com/office/officeart/2005/8/layout/hierarchy3"/>
    <dgm:cxn modelId="{CE781C65-841B-45A5-BEFA-C53A4E372DDD}" type="presParOf" srcId="{6D8EF6C3-17EE-47E3-ADF2-6F97AC56F8FE}" destId="{04B13EBD-02C2-4805-A7C4-F58B696EDECE}" srcOrd="1" destOrd="0" presId="urn:microsoft.com/office/officeart/2005/8/layout/hierarchy3"/>
    <dgm:cxn modelId="{09978C27-DDBF-42CC-BE1F-44216588FF8F}" type="presParOf" srcId="{6E248F1D-41F6-4279-81D0-82751C9EDDED}" destId="{63A18ADD-3B5C-4E01-989B-20273F633C45}" srcOrd="1" destOrd="0" presId="urn:microsoft.com/office/officeart/2005/8/layout/hierarchy3"/>
    <dgm:cxn modelId="{269032E9-B43B-4D03-9DF2-3CB95F500383}" type="presParOf" srcId="{63A18ADD-3B5C-4E01-989B-20273F633C45}" destId="{49AEBD57-F887-42BE-9809-EC8355A0127B}" srcOrd="0" destOrd="0" presId="urn:microsoft.com/office/officeart/2005/8/layout/hierarchy3"/>
    <dgm:cxn modelId="{EEFCEA2E-E790-47B4-B3BF-3D76EBC12A9A}" type="presParOf" srcId="{49AEBD57-F887-42BE-9809-EC8355A0127B}" destId="{4DC384D9-94BD-4A23-99E4-872835EBE33E}" srcOrd="0" destOrd="0" presId="urn:microsoft.com/office/officeart/2005/8/layout/hierarchy3"/>
    <dgm:cxn modelId="{01C62618-B77B-4CB1-BB0D-DC1D4AD9107C}" type="presParOf" srcId="{49AEBD57-F887-42BE-9809-EC8355A0127B}" destId="{4360AA2F-587F-4565-ACB2-90ECDE74C987}" srcOrd="1" destOrd="0" presId="urn:microsoft.com/office/officeart/2005/8/layout/hierarchy3"/>
    <dgm:cxn modelId="{35C7F7CB-D175-4BF9-8985-ADA892B06426}" type="presParOf" srcId="{63A18ADD-3B5C-4E01-989B-20273F633C45}" destId="{AF6E7E9A-AB6E-4419-927B-C39FF6685B40}" srcOrd="1" destOrd="0" presId="urn:microsoft.com/office/officeart/2005/8/layout/hierarchy3"/>
    <dgm:cxn modelId="{543534A8-0487-43ED-92F6-FC19B7171498}" type="presParOf" srcId="{AF6E7E9A-AB6E-4419-927B-C39FF6685B40}" destId="{C5735CAF-3268-4A88-A55E-3B7D4AEBE6A2}" srcOrd="0" destOrd="0" presId="urn:microsoft.com/office/officeart/2005/8/layout/hierarchy3"/>
    <dgm:cxn modelId="{D7F0A42A-27BC-4715-AB07-446FC70E3F3C}" type="presParOf" srcId="{AF6E7E9A-AB6E-4419-927B-C39FF6685B40}" destId="{C20472E8-F5DD-44E9-8943-D6822DAD93B9}" srcOrd="1" destOrd="0" presId="urn:microsoft.com/office/officeart/2005/8/layout/hierarchy3"/>
    <dgm:cxn modelId="{68061DCB-ECCB-40DA-9797-94E81C71E262}" type="presParOf" srcId="{AF6E7E9A-AB6E-4419-927B-C39FF6685B40}" destId="{82FBAC65-7F55-4DBD-82CE-04B069B9E555}" srcOrd="2" destOrd="0" presId="urn:microsoft.com/office/officeart/2005/8/layout/hierarchy3"/>
    <dgm:cxn modelId="{56087B89-A8F7-42F3-8268-1334F511659C}" type="presParOf" srcId="{AF6E7E9A-AB6E-4419-927B-C39FF6685B40}" destId="{F116388E-75F1-4086-8563-C32176BA8DB9}" srcOrd="3" destOrd="0" presId="urn:microsoft.com/office/officeart/2005/8/layout/hierarchy3"/>
    <dgm:cxn modelId="{AF3CB699-531E-47EE-8318-7C4BB3290DF1}" type="presParOf" srcId="{AF6E7E9A-AB6E-4419-927B-C39FF6685B40}" destId="{7D27A56D-039A-460B-B5DA-7CBBBF3BFE09}" srcOrd="4" destOrd="0" presId="urn:microsoft.com/office/officeart/2005/8/layout/hierarchy3"/>
    <dgm:cxn modelId="{C65B266F-2A03-4669-8864-1300F6C9F918}" type="presParOf" srcId="{AF6E7E9A-AB6E-4419-927B-C39FF6685B40}" destId="{4BEB5FF3-EC1F-46F4-BFAE-0A597448F017}" srcOrd="5" destOrd="0" presId="urn:microsoft.com/office/officeart/2005/8/layout/hierarchy3"/>
    <dgm:cxn modelId="{298DA722-F732-4DE9-8527-5F738C3D1F15}" type="presParOf" srcId="{AF6E7E9A-AB6E-4419-927B-C39FF6685B40}" destId="{0E10EBD4-E316-483B-9DA4-34D17EBF988D}" srcOrd="6" destOrd="0" presId="urn:microsoft.com/office/officeart/2005/8/layout/hierarchy3"/>
    <dgm:cxn modelId="{2F74F1E6-F387-4807-9C64-65F2A42025B5}" type="presParOf" srcId="{AF6E7E9A-AB6E-4419-927B-C39FF6685B40}" destId="{E84A5AFE-4EE4-4DC2-8270-D65F9428E1CD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11230B9-92FD-4BFB-B6D6-39371405887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s-AR"/>
        </a:p>
      </dgm:t>
    </dgm:pt>
    <dgm:pt modelId="{D448D49D-57C1-4F15-8152-7860F218B9C4}" type="pres">
      <dgm:prSet presAssocID="{911230B9-92FD-4BFB-B6D6-39371405887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AR"/>
        </a:p>
      </dgm:t>
    </dgm:pt>
  </dgm:ptLst>
  <dgm:cxnLst>
    <dgm:cxn modelId="{0AC547C9-38B5-4D18-B2C8-CC099A739407}" type="presOf" srcId="{911230B9-92FD-4BFB-B6D6-393714058870}" destId="{D448D49D-57C1-4F15-8152-7860F218B9C4}" srcOrd="0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656B5A1-E7C7-42EE-8D8E-9E0349F9BF3F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8E54E315-3ECA-4222-9482-1376F3CD5C51}">
      <dgm:prSet phldrT="[Texto]" custT="1"/>
      <dgm:spPr/>
      <dgm:t>
        <a:bodyPr/>
        <a:lstStyle/>
        <a:p>
          <a:r>
            <a:rPr lang="es-AR" sz="4400" b="1" dirty="0" smtClean="0">
              <a:latin typeface="Arial" panose="020B0604020202020204" pitchFamily="34" charset="0"/>
              <a:cs typeface="Arial" panose="020B0604020202020204" pitchFamily="34" charset="0"/>
            </a:rPr>
            <a:t>HPV</a:t>
          </a:r>
          <a:endParaRPr lang="es-AR" sz="44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537FD8B-E320-42AD-82EA-D85C2114BFEF}" type="parTrans" cxnId="{9B2DCC8D-224E-4734-A0C0-582C49C4B251}">
      <dgm:prSet/>
      <dgm:spPr/>
      <dgm:t>
        <a:bodyPr/>
        <a:lstStyle/>
        <a:p>
          <a:endParaRPr lang="es-AR"/>
        </a:p>
      </dgm:t>
    </dgm:pt>
    <dgm:pt modelId="{00E06147-2114-4D29-86AB-54E55E0375B4}" type="sibTrans" cxnId="{9B2DCC8D-224E-4734-A0C0-582C49C4B251}">
      <dgm:prSet/>
      <dgm:spPr/>
      <dgm:t>
        <a:bodyPr/>
        <a:lstStyle/>
        <a:p>
          <a:endParaRPr lang="es-AR"/>
        </a:p>
      </dgm:t>
    </dgm:pt>
    <dgm:pt modelId="{3B0329EB-2CA1-43BA-95DA-1E0C9A394A1A}" type="asst">
      <dgm:prSet phldrT="[Texto]" custT="1"/>
      <dgm:spPr/>
      <dgm:t>
        <a:bodyPr/>
        <a:lstStyle/>
        <a:p>
          <a:r>
            <a:rPr lang="es-AR" sz="2800" b="1" dirty="0" smtClean="0">
              <a:latin typeface="Arial" panose="020B0604020202020204" pitchFamily="34" charset="0"/>
              <a:cs typeface="Arial" panose="020B0604020202020204" pitchFamily="34" charset="0"/>
            </a:rPr>
            <a:t>Virus que afecta a los seres Humanos</a:t>
          </a:r>
          <a:endParaRPr lang="es-AR" sz="2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710E56F-1DDB-42AC-9C5F-93C44B66F0D2}" type="parTrans" cxnId="{8482708B-9530-419B-AD92-4C0DFE441BFD}">
      <dgm:prSet/>
      <dgm:spPr/>
      <dgm:t>
        <a:bodyPr/>
        <a:lstStyle/>
        <a:p>
          <a:endParaRPr lang="es-AR"/>
        </a:p>
      </dgm:t>
    </dgm:pt>
    <dgm:pt modelId="{1DDB23CE-0594-4157-9DB9-5794AEFDA4E9}" type="sibTrans" cxnId="{8482708B-9530-419B-AD92-4C0DFE441BFD}">
      <dgm:prSet/>
      <dgm:spPr/>
      <dgm:t>
        <a:bodyPr/>
        <a:lstStyle/>
        <a:p>
          <a:endParaRPr lang="es-AR"/>
        </a:p>
      </dgm:t>
    </dgm:pt>
    <dgm:pt modelId="{A9522ECD-BB69-4916-839E-9E71759505E0}">
      <dgm:prSet phldrT="[Texto]" custT="1"/>
      <dgm:spPr/>
      <dgm:t>
        <a:bodyPr/>
        <a:lstStyle/>
        <a:p>
          <a:r>
            <a:rPr lang="es-AR" sz="2800" b="1" dirty="0" smtClean="0"/>
            <a:t> </a:t>
          </a:r>
          <a:r>
            <a:rPr lang="es-AR" sz="2800" b="1" dirty="0" smtClean="0">
              <a:latin typeface="Arial" panose="020B0604020202020204" pitchFamily="34" charset="0"/>
              <a:cs typeface="Arial" panose="020B0604020202020204" pitchFamily="34" charset="0"/>
            </a:rPr>
            <a:t>Oncogénicos: </a:t>
          </a:r>
        </a:p>
        <a:p>
          <a:r>
            <a:rPr lang="es-AR" sz="2800" b="1" dirty="0" smtClean="0">
              <a:latin typeface="Arial" panose="020B0604020202020204" pitchFamily="34" charset="0"/>
              <a:cs typeface="Arial" panose="020B0604020202020204" pitchFamily="34" charset="0"/>
            </a:rPr>
            <a:t>Bajo y Alto Riesgo</a:t>
          </a:r>
        </a:p>
        <a:p>
          <a:endParaRPr lang="es-AR" sz="2600" dirty="0"/>
        </a:p>
      </dgm:t>
    </dgm:pt>
    <dgm:pt modelId="{FF43D2B1-C69B-43B6-B406-28BCA49DA494}" type="parTrans" cxnId="{8A2E42C1-A162-4CEE-9CCE-CB090D48FF9D}">
      <dgm:prSet/>
      <dgm:spPr/>
      <dgm:t>
        <a:bodyPr/>
        <a:lstStyle/>
        <a:p>
          <a:endParaRPr lang="es-AR"/>
        </a:p>
      </dgm:t>
    </dgm:pt>
    <dgm:pt modelId="{E41B11F9-99B8-4FC8-B739-D564ADCC6C1C}" type="sibTrans" cxnId="{8A2E42C1-A162-4CEE-9CCE-CB090D48FF9D}">
      <dgm:prSet/>
      <dgm:spPr/>
      <dgm:t>
        <a:bodyPr/>
        <a:lstStyle/>
        <a:p>
          <a:endParaRPr lang="es-AR"/>
        </a:p>
      </dgm:t>
    </dgm:pt>
    <dgm:pt modelId="{2F1A4382-7B40-4F63-9356-453F667B91E4}">
      <dgm:prSet phldrT="[Texto]" custT="1"/>
      <dgm:spPr/>
      <dgm:t>
        <a:bodyPr/>
        <a:lstStyle/>
        <a:p>
          <a:r>
            <a:rPr lang="es-AR" sz="2800" b="1" dirty="0" smtClean="0">
              <a:latin typeface="Arial" panose="020B0604020202020204" pitchFamily="34" charset="0"/>
              <a:cs typeface="Arial" panose="020B0604020202020204" pitchFamily="34" charset="0"/>
            </a:rPr>
            <a:t>Métodos de Prevención</a:t>
          </a:r>
          <a:endParaRPr lang="es-AR" sz="2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3355E53-D8FB-4CBC-A0DC-AE12AC0417F9}" type="parTrans" cxnId="{4CA4E6B9-5A09-4AA6-85C9-DE756CC00B66}">
      <dgm:prSet/>
      <dgm:spPr/>
      <dgm:t>
        <a:bodyPr/>
        <a:lstStyle/>
        <a:p>
          <a:endParaRPr lang="es-AR"/>
        </a:p>
      </dgm:t>
    </dgm:pt>
    <dgm:pt modelId="{D4B869C5-A7ED-4AA6-884A-01FDE53BDDF4}" type="sibTrans" cxnId="{4CA4E6B9-5A09-4AA6-85C9-DE756CC00B66}">
      <dgm:prSet/>
      <dgm:spPr/>
      <dgm:t>
        <a:bodyPr/>
        <a:lstStyle/>
        <a:p>
          <a:endParaRPr lang="es-AR" dirty="0"/>
        </a:p>
      </dgm:t>
    </dgm:pt>
    <dgm:pt modelId="{017580BD-E4EA-451E-BA62-CBCDD1483CCC}" type="pres">
      <dgm:prSet presAssocID="{D656B5A1-E7C7-42EE-8D8E-9E0349F9BF3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AR"/>
        </a:p>
      </dgm:t>
    </dgm:pt>
    <dgm:pt modelId="{A44EA488-7283-4421-B40B-D99390810DC0}" type="pres">
      <dgm:prSet presAssocID="{8E54E315-3ECA-4222-9482-1376F3CD5C51}" presName="hierRoot1" presStyleCnt="0">
        <dgm:presLayoutVars>
          <dgm:hierBranch val="init"/>
        </dgm:presLayoutVars>
      </dgm:prSet>
      <dgm:spPr/>
    </dgm:pt>
    <dgm:pt modelId="{7F59FB47-4129-4729-B40D-0F4D1F0F3CC4}" type="pres">
      <dgm:prSet presAssocID="{8E54E315-3ECA-4222-9482-1376F3CD5C51}" presName="rootComposite1" presStyleCnt="0"/>
      <dgm:spPr/>
    </dgm:pt>
    <dgm:pt modelId="{DB88E0DF-B0B0-43E2-847C-C9E89F3E2B0E}" type="pres">
      <dgm:prSet presAssocID="{8E54E315-3ECA-4222-9482-1376F3CD5C51}" presName="rootText1" presStyleLbl="node0" presStyleIdx="0" presStyleCnt="1" custScaleX="123498" custScaleY="101171">
        <dgm:presLayoutVars>
          <dgm:chMax/>
          <dgm:chPref val="3"/>
        </dgm:presLayoutVars>
      </dgm:prSet>
      <dgm:spPr/>
      <dgm:t>
        <a:bodyPr/>
        <a:lstStyle/>
        <a:p>
          <a:endParaRPr lang="es-AR"/>
        </a:p>
      </dgm:t>
    </dgm:pt>
    <dgm:pt modelId="{E69571D7-C2A8-4855-80FF-281345FCFAEC}" type="pres">
      <dgm:prSet presAssocID="{8E54E315-3ECA-4222-9482-1376F3CD5C51}" presName="titleText1" presStyleLbl="fgAcc0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s-AR"/>
        </a:p>
      </dgm:t>
    </dgm:pt>
    <dgm:pt modelId="{9079C3CE-7F41-4D03-9826-4650B91BCBA4}" type="pres">
      <dgm:prSet presAssocID="{8E54E315-3ECA-4222-9482-1376F3CD5C51}" presName="rootConnector1" presStyleLbl="node1" presStyleIdx="0" presStyleCnt="2"/>
      <dgm:spPr/>
      <dgm:t>
        <a:bodyPr/>
        <a:lstStyle/>
        <a:p>
          <a:endParaRPr lang="es-AR"/>
        </a:p>
      </dgm:t>
    </dgm:pt>
    <dgm:pt modelId="{F2B16875-773D-4849-A5C7-59D50E8D6D26}" type="pres">
      <dgm:prSet presAssocID="{8E54E315-3ECA-4222-9482-1376F3CD5C51}" presName="hierChild2" presStyleCnt="0"/>
      <dgm:spPr/>
    </dgm:pt>
    <dgm:pt modelId="{2624DD8D-AF45-43BD-A096-561DBD0E9179}" type="pres">
      <dgm:prSet presAssocID="{FF43D2B1-C69B-43B6-B406-28BCA49DA494}" presName="Name37" presStyleLbl="parChTrans1D2" presStyleIdx="0" presStyleCnt="3"/>
      <dgm:spPr/>
      <dgm:t>
        <a:bodyPr/>
        <a:lstStyle/>
        <a:p>
          <a:endParaRPr lang="es-AR"/>
        </a:p>
      </dgm:t>
    </dgm:pt>
    <dgm:pt modelId="{C9CF5D8B-574C-4170-9B28-96F8180BDC40}" type="pres">
      <dgm:prSet presAssocID="{A9522ECD-BB69-4916-839E-9E71759505E0}" presName="hierRoot2" presStyleCnt="0">
        <dgm:presLayoutVars>
          <dgm:hierBranch val="init"/>
        </dgm:presLayoutVars>
      </dgm:prSet>
      <dgm:spPr/>
    </dgm:pt>
    <dgm:pt modelId="{16AF2E33-12BE-4EE8-8272-36ACF7E74698}" type="pres">
      <dgm:prSet presAssocID="{A9522ECD-BB69-4916-839E-9E71759505E0}" presName="rootComposite" presStyleCnt="0"/>
      <dgm:spPr/>
    </dgm:pt>
    <dgm:pt modelId="{87AE977E-03C9-4E31-874F-84D6B9077CC9}" type="pres">
      <dgm:prSet presAssocID="{A9522ECD-BB69-4916-839E-9E71759505E0}" presName="rootText" presStyleLbl="node1" presStyleIdx="0" presStyleCnt="2" custScaleX="150190" custScaleY="113426">
        <dgm:presLayoutVars>
          <dgm:chMax/>
          <dgm:chPref val="3"/>
        </dgm:presLayoutVars>
      </dgm:prSet>
      <dgm:spPr/>
      <dgm:t>
        <a:bodyPr/>
        <a:lstStyle/>
        <a:p>
          <a:endParaRPr lang="es-AR"/>
        </a:p>
      </dgm:t>
    </dgm:pt>
    <dgm:pt modelId="{F2D018E8-7434-4A57-8839-5D7E4790C686}" type="pres">
      <dgm:prSet presAssocID="{A9522ECD-BB69-4916-839E-9E71759505E0}" presName="titleText2" presStyleLbl="fgAcc1" presStyleIdx="0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s-AR"/>
        </a:p>
      </dgm:t>
    </dgm:pt>
    <dgm:pt modelId="{BF5AE269-85B6-4AF1-9992-01E7840E13D9}" type="pres">
      <dgm:prSet presAssocID="{A9522ECD-BB69-4916-839E-9E71759505E0}" presName="rootConnector" presStyleLbl="node2" presStyleIdx="0" presStyleCnt="0"/>
      <dgm:spPr/>
      <dgm:t>
        <a:bodyPr/>
        <a:lstStyle/>
        <a:p>
          <a:endParaRPr lang="es-AR"/>
        </a:p>
      </dgm:t>
    </dgm:pt>
    <dgm:pt modelId="{7F06F800-F31F-48EB-8952-23CEC8956D3F}" type="pres">
      <dgm:prSet presAssocID="{A9522ECD-BB69-4916-839E-9E71759505E0}" presName="hierChild4" presStyleCnt="0"/>
      <dgm:spPr/>
    </dgm:pt>
    <dgm:pt modelId="{BACCD51E-E879-4426-A028-2B4C758D2142}" type="pres">
      <dgm:prSet presAssocID="{A9522ECD-BB69-4916-839E-9E71759505E0}" presName="hierChild5" presStyleCnt="0"/>
      <dgm:spPr/>
    </dgm:pt>
    <dgm:pt modelId="{7807BF47-D13B-42C6-B634-207BAFC1778C}" type="pres">
      <dgm:prSet presAssocID="{E3355E53-D8FB-4CBC-A0DC-AE12AC0417F9}" presName="Name37" presStyleLbl="parChTrans1D2" presStyleIdx="1" presStyleCnt="3"/>
      <dgm:spPr/>
      <dgm:t>
        <a:bodyPr/>
        <a:lstStyle/>
        <a:p>
          <a:endParaRPr lang="es-AR"/>
        </a:p>
      </dgm:t>
    </dgm:pt>
    <dgm:pt modelId="{EB8BCD47-0B6E-4B24-946E-BE05CA9888C7}" type="pres">
      <dgm:prSet presAssocID="{2F1A4382-7B40-4F63-9356-453F667B91E4}" presName="hierRoot2" presStyleCnt="0">
        <dgm:presLayoutVars>
          <dgm:hierBranch val="init"/>
        </dgm:presLayoutVars>
      </dgm:prSet>
      <dgm:spPr/>
    </dgm:pt>
    <dgm:pt modelId="{5A7B090A-1B95-4675-9A04-5A1F2D4BCA1B}" type="pres">
      <dgm:prSet presAssocID="{2F1A4382-7B40-4F63-9356-453F667B91E4}" presName="rootComposite" presStyleCnt="0"/>
      <dgm:spPr/>
    </dgm:pt>
    <dgm:pt modelId="{578EB5E6-6DCD-45F2-8C74-14435B512839}" type="pres">
      <dgm:prSet presAssocID="{2F1A4382-7B40-4F63-9356-453F667B91E4}" presName="rootText" presStyleLbl="node1" presStyleIdx="1" presStyleCnt="2">
        <dgm:presLayoutVars>
          <dgm:chMax/>
          <dgm:chPref val="3"/>
        </dgm:presLayoutVars>
      </dgm:prSet>
      <dgm:spPr/>
      <dgm:t>
        <a:bodyPr/>
        <a:lstStyle/>
        <a:p>
          <a:endParaRPr lang="es-AR"/>
        </a:p>
      </dgm:t>
    </dgm:pt>
    <dgm:pt modelId="{F79D8C1F-8A3B-4183-858E-2E48D087B816}" type="pres">
      <dgm:prSet presAssocID="{2F1A4382-7B40-4F63-9356-453F667B91E4}" presName="titleText2" presStyleLbl="fgAcc1" presStyleIdx="1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s-AR"/>
        </a:p>
      </dgm:t>
    </dgm:pt>
    <dgm:pt modelId="{697F2AE6-3DA5-48CE-B188-F253AB2911C5}" type="pres">
      <dgm:prSet presAssocID="{2F1A4382-7B40-4F63-9356-453F667B91E4}" presName="rootConnector" presStyleLbl="node2" presStyleIdx="0" presStyleCnt="0"/>
      <dgm:spPr/>
      <dgm:t>
        <a:bodyPr/>
        <a:lstStyle/>
        <a:p>
          <a:endParaRPr lang="es-AR"/>
        </a:p>
      </dgm:t>
    </dgm:pt>
    <dgm:pt modelId="{2B997446-7860-4BE4-B60A-4702A2ADF6BE}" type="pres">
      <dgm:prSet presAssocID="{2F1A4382-7B40-4F63-9356-453F667B91E4}" presName="hierChild4" presStyleCnt="0"/>
      <dgm:spPr/>
    </dgm:pt>
    <dgm:pt modelId="{64275C58-6CC2-4732-8D7D-99566B4B5321}" type="pres">
      <dgm:prSet presAssocID="{2F1A4382-7B40-4F63-9356-453F667B91E4}" presName="hierChild5" presStyleCnt="0"/>
      <dgm:spPr/>
    </dgm:pt>
    <dgm:pt modelId="{31357E66-0C92-4626-BB41-F2F5F926C6DA}" type="pres">
      <dgm:prSet presAssocID="{8E54E315-3ECA-4222-9482-1376F3CD5C51}" presName="hierChild3" presStyleCnt="0"/>
      <dgm:spPr/>
    </dgm:pt>
    <dgm:pt modelId="{245265ED-1EBB-4E95-A329-1AC50FC2AC37}" type="pres">
      <dgm:prSet presAssocID="{9710E56F-1DDB-42AC-9C5F-93C44B66F0D2}" presName="Name96" presStyleLbl="parChTrans1D2" presStyleIdx="2" presStyleCnt="3"/>
      <dgm:spPr/>
      <dgm:t>
        <a:bodyPr/>
        <a:lstStyle/>
        <a:p>
          <a:endParaRPr lang="es-AR"/>
        </a:p>
      </dgm:t>
    </dgm:pt>
    <dgm:pt modelId="{A1F3A1CB-2AB0-4D13-AE6E-D7199C6D485D}" type="pres">
      <dgm:prSet presAssocID="{3B0329EB-2CA1-43BA-95DA-1E0C9A394A1A}" presName="hierRoot3" presStyleCnt="0">
        <dgm:presLayoutVars>
          <dgm:hierBranch val="init"/>
        </dgm:presLayoutVars>
      </dgm:prSet>
      <dgm:spPr/>
    </dgm:pt>
    <dgm:pt modelId="{E2A5EC34-0A8D-4801-89B1-EF35AA944717}" type="pres">
      <dgm:prSet presAssocID="{3B0329EB-2CA1-43BA-95DA-1E0C9A394A1A}" presName="rootComposite3" presStyleCnt="0"/>
      <dgm:spPr/>
    </dgm:pt>
    <dgm:pt modelId="{9E14394A-91FA-4AD8-99CA-3A77382A386D}" type="pres">
      <dgm:prSet presAssocID="{3B0329EB-2CA1-43BA-95DA-1E0C9A394A1A}" presName="rootText3" presStyleLbl="asst1" presStyleIdx="0" presStyleCnt="1" custScaleX="124991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F4E6F646-06C4-4A96-80B0-C7AE1BAB064C}" type="pres">
      <dgm:prSet presAssocID="{3B0329EB-2CA1-43BA-95DA-1E0C9A394A1A}" presName="titleText3" presStyleLbl="fgAcc2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s-AR"/>
        </a:p>
      </dgm:t>
    </dgm:pt>
    <dgm:pt modelId="{9F25B18B-7409-4EFD-BD49-CA4686A4D8FF}" type="pres">
      <dgm:prSet presAssocID="{3B0329EB-2CA1-43BA-95DA-1E0C9A394A1A}" presName="rootConnector3" presStyleLbl="asst1" presStyleIdx="0" presStyleCnt="1"/>
      <dgm:spPr/>
      <dgm:t>
        <a:bodyPr/>
        <a:lstStyle/>
        <a:p>
          <a:endParaRPr lang="es-AR"/>
        </a:p>
      </dgm:t>
    </dgm:pt>
    <dgm:pt modelId="{603CAAFD-55DD-491A-A518-BFA633FF5978}" type="pres">
      <dgm:prSet presAssocID="{3B0329EB-2CA1-43BA-95DA-1E0C9A394A1A}" presName="hierChild6" presStyleCnt="0"/>
      <dgm:spPr/>
    </dgm:pt>
    <dgm:pt modelId="{EC0738E4-2801-4078-A65D-E4E3C5FB96B5}" type="pres">
      <dgm:prSet presAssocID="{3B0329EB-2CA1-43BA-95DA-1E0C9A394A1A}" presName="hierChild7" presStyleCnt="0"/>
      <dgm:spPr/>
    </dgm:pt>
  </dgm:ptLst>
  <dgm:cxnLst>
    <dgm:cxn modelId="{9B2DCC8D-224E-4734-A0C0-582C49C4B251}" srcId="{D656B5A1-E7C7-42EE-8D8E-9E0349F9BF3F}" destId="{8E54E315-3ECA-4222-9482-1376F3CD5C51}" srcOrd="0" destOrd="0" parTransId="{A537FD8B-E320-42AD-82EA-D85C2114BFEF}" sibTransId="{00E06147-2114-4D29-86AB-54E55E0375B4}"/>
    <dgm:cxn modelId="{B65CBC82-62AF-4597-B7DB-A78921945349}" type="presOf" srcId="{A9522ECD-BB69-4916-839E-9E71759505E0}" destId="{BF5AE269-85B6-4AF1-9992-01E7840E13D9}" srcOrd="1" destOrd="0" presId="urn:microsoft.com/office/officeart/2008/layout/NameandTitleOrganizationalChart"/>
    <dgm:cxn modelId="{7C2A978A-5736-44A5-83E4-EF75AFDCF5DA}" type="presOf" srcId="{1DDB23CE-0594-4157-9DB9-5794AEFDA4E9}" destId="{F4E6F646-06C4-4A96-80B0-C7AE1BAB064C}" srcOrd="0" destOrd="0" presId="urn:microsoft.com/office/officeart/2008/layout/NameandTitleOrganizationalChart"/>
    <dgm:cxn modelId="{828C0242-FBFF-42D4-8E95-6270B8901E9A}" type="presOf" srcId="{D4B869C5-A7ED-4AA6-884A-01FDE53BDDF4}" destId="{F79D8C1F-8A3B-4183-858E-2E48D087B816}" srcOrd="0" destOrd="0" presId="urn:microsoft.com/office/officeart/2008/layout/NameandTitleOrganizationalChart"/>
    <dgm:cxn modelId="{8A2E42C1-A162-4CEE-9CCE-CB090D48FF9D}" srcId="{8E54E315-3ECA-4222-9482-1376F3CD5C51}" destId="{A9522ECD-BB69-4916-839E-9E71759505E0}" srcOrd="1" destOrd="0" parTransId="{FF43D2B1-C69B-43B6-B406-28BCA49DA494}" sibTransId="{E41B11F9-99B8-4FC8-B739-D564ADCC6C1C}"/>
    <dgm:cxn modelId="{B8A7875A-B2B2-449B-802C-F749A414B510}" type="presOf" srcId="{2F1A4382-7B40-4F63-9356-453F667B91E4}" destId="{578EB5E6-6DCD-45F2-8C74-14435B512839}" srcOrd="0" destOrd="0" presId="urn:microsoft.com/office/officeart/2008/layout/NameandTitleOrganizationalChart"/>
    <dgm:cxn modelId="{14E616BB-3661-4C11-BDD7-B44DC6FCA2B0}" type="presOf" srcId="{2F1A4382-7B40-4F63-9356-453F667B91E4}" destId="{697F2AE6-3DA5-48CE-B188-F253AB2911C5}" srcOrd="1" destOrd="0" presId="urn:microsoft.com/office/officeart/2008/layout/NameandTitleOrganizationalChart"/>
    <dgm:cxn modelId="{DDCA5E82-FCF4-455F-B998-F2D79D1FA9A5}" type="presOf" srcId="{9710E56F-1DDB-42AC-9C5F-93C44B66F0D2}" destId="{245265ED-1EBB-4E95-A329-1AC50FC2AC37}" srcOrd="0" destOrd="0" presId="urn:microsoft.com/office/officeart/2008/layout/NameandTitleOrganizationalChart"/>
    <dgm:cxn modelId="{46B8482F-A727-4ACA-994C-BC598609FA01}" type="presOf" srcId="{3B0329EB-2CA1-43BA-95DA-1E0C9A394A1A}" destId="{9F25B18B-7409-4EFD-BD49-CA4686A4D8FF}" srcOrd="1" destOrd="0" presId="urn:microsoft.com/office/officeart/2008/layout/NameandTitleOrganizationalChart"/>
    <dgm:cxn modelId="{8482708B-9530-419B-AD92-4C0DFE441BFD}" srcId="{8E54E315-3ECA-4222-9482-1376F3CD5C51}" destId="{3B0329EB-2CA1-43BA-95DA-1E0C9A394A1A}" srcOrd="0" destOrd="0" parTransId="{9710E56F-1DDB-42AC-9C5F-93C44B66F0D2}" sibTransId="{1DDB23CE-0594-4157-9DB9-5794AEFDA4E9}"/>
    <dgm:cxn modelId="{9DEF51CE-7F1C-4928-BEC2-39C3D3C84102}" type="presOf" srcId="{3B0329EB-2CA1-43BA-95DA-1E0C9A394A1A}" destId="{9E14394A-91FA-4AD8-99CA-3A77382A386D}" srcOrd="0" destOrd="0" presId="urn:microsoft.com/office/officeart/2008/layout/NameandTitleOrganizationalChart"/>
    <dgm:cxn modelId="{BC449DB9-B2DC-4998-8C71-768EF730FF03}" type="presOf" srcId="{FF43D2B1-C69B-43B6-B406-28BCA49DA494}" destId="{2624DD8D-AF45-43BD-A096-561DBD0E9179}" srcOrd="0" destOrd="0" presId="urn:microsoft.com/office/officeart/2008/layout/NameandTitleOrganizationalChart"/>
    <dgm:cxn modelId="{F8790C88-C147-425E-BC2B-13E58135A50E}" type="presOf" srcId="{D656B5A1-E7C7-42EE-8D8E-9E0349F9BF3F}" destId="{017580BD-E4EA-451E-BA62-CBCDD1483CCC}" srcOrd="0" destOrd="0" presId="urn:microsoft.com/office/officeart/2008/layout/NameandTitleOrganizationalChart"/>
    <dgm:cxn modelId="{E6532EA0-31F6-4BB8-B1A7-C2911D61C515}" type="presOf" srcId="{E41B11F9-99B8-4FC8-B739-D564ADCC6C1C}" destId="{F2D018E8-7434-4A57-8839-5D7E4790C686}" srcOrd="0" destOrd="0" presId="urn:microsoft.com/office/officeart/2008/layout/NameandTitleOrganizationalChart"/>
    <dgm:cxn modelId="{4CA4E6B9-5A09-4AA6-85C9-DE756CC00B66}" srcId="{8E54E315-3ECA-4222-9482-1376F3CD5C51}" destId="{2F1A4382-7B40-4F63-9356-453F667B91E4}" srcOrd="2" destOrd="0" parTransId="{E3355E53-D8FB-4CBC-A0DC-AE12AC0417F9}" sibTransId="{D4B869C5-A7ED-4AA6-884A-01FDE53BDDF4}"/>
    <dgm:cxn modelId="{F4F5A042-1F6C-4DF7-BA4A-BA1AA8705F3F}" type="presOf" srcId="{8E54E315-3ECA-4222-9482-1376F3CD5C51}" destId="{DB88E0DF-B0B0-43E2-847C-C9E89F3E2B0E}" srcOrd="0" destOrd="0" presId="urn:microsoft.com/office/officeart/2008/layout/NameandTitleOrganizationalChart"/>
    <dgm:cxn modelId="{B846BE39-E85E-4119-8688-9196BB6F15D2}" type="presOf" srcId="{8E54E315-3ECA-4222-9482-1376F3CD5C51}" destId="{9079C3CE-7F41-4D03-9826-4650B91BCBA4}" srcOrd="1" destOrd="0" presId="urn:microsoft.com/office/officeart/2008/layout/NameandTitleOrganizationalChart"/>
    <dgm:cxn modelId="{6091B539-21D5-4829-81B8-2A5603442117}" type="presOf" srcId="{A9522ECD-BB69-4916-839E-9E71759505E0}" destId="{87AE977E-03C9-4E31-874F-84D6B9077CC9}" srcOrd="0" destOrd="0" presId="urn:microsoft.com/office/officeart/2008/layout/NameandTitleOrganizationalChart"/>
    <dgm:cxn modelId="{20A8C526-A9DA-46D3-9C05-AE01F88677C9}" type="presOf" srcId="{E3355E53-D8FB-4CBC-A0DC-AE12AC0417F9}" destId="{7807BF47-D13B-42C6-B634-207BAFC1778C}" srcOrd="0" destOrd="0" presId="urn:microsoft.com/office/officeart/2008/layout/NameandTitleOrganizationalChart"/>
    <dgm:cxn modelId="{BE3D6890-65C5-4FDD-B1C5-1E525C222C91}" type="presOf" srcId="{00E06147-2114-4D29-86AB-54E55E0375B4}" destId="{E69571D7-C2A8-4855-80FF-281345FCFAEC}" srcOrd="0" destOrd="0" presId="urn:microsoft.com/office/officeart/2008/layout/NameandTitleOrganizationalChart"/>
    <dgm:cxn modelId="{2878437D-17F4-4B6C-A0F4-286391B331ED}" type="presParOf" srcId="{017580BD-E4EA-451E-BA62-CBCDD1483CCC}" destId="{A44EA488-7283-4421-B40B-D99390810DC0}" srcOrd="0" destOrd="0" presId="urn:microsoft.com/office/officeart/2008/layout/NameandTitleOrganizationalChart"/>
    <dgm:cxn modelId="{844D33F8-8F8B-47E7-BF5B-C84486B87EBC}" type="presParOf" srcId="{A44EA488-7283-4421-B40B-D99390810DC0}" destId="{7F59FB47-4129-4729-B40D-0F4D1F0F3CC4}" srcOrd="0" destOrd="0" presId="urn:microsoft.com/office/officeart/2008/layout/NameandTitleOrganizationalChart"/>
    <dgm:cxn modelId="{6FACA00D-787A-4C6E-978F-0E27D698F282}" type="presParOf" srcId="{7F59FB47-4129-4729-B40D-0F4D1F0F3CC4}" destId="{DB88E0DF-B0B0-43E2-847C-C9E89F3E2B0E}" srcOrd="0" destOrd="0" presId="urn:microsoft.com/office/officeart/2008/layout/NameandTitleOrganizationalChart"/>
    <dgm:cxn modelId="{7443BBC8-C6E2-48CD-8210-25BDD6F40AD9}" type="presParOf" srcId="{7F59FB47-4129-4729-B40D-0F4D1F0F3CC4}" destId="{E69571D7-C2A8-4855-80FF-281345FCFAEC}" srcOrd="1" destOrd="0" presId="urn:microsoft.com/office/officeart/2008/layout/NameandTitleOrganizationalChart"/>
    <dgm:cxn modelId="{49C9610D-0248-4B9F-81D3-3C4E5C225814}" type="presParOf" srcId="{7F59FB47-4129-4729-B40D-0F4D1F0F3CC4}" destId="{9079C3CE-7F41-4D03-9826-4650B91BCBA4}" srcOrd="2" destOrd="0" presId="urn:microsoft.com/office/officeart/2008/layout/NameandTitleOrganizationalChart"/>
    <dgm:cxn modelId="{4DCCE5BC-76ED-4804-A0F4-7666D4DF320D}" type="presParOf" srcId="{A44EA488-7283-4421-B40B-D99390810DC0}" destId="{F2B16875-773D-4849-A5C7-59D50E8D6D26}" srcOrd="1" destOrd="0" presId="urn:microsoft.com/office/officeart/2008/layout/NameandTitleOrganizationalChart"/>
    <dgm:cxn modelId="{8C7AF819-D4BE-4C3C-BB18-658EA99CD2E5}" type="presParOf" srcId="{F2B16875-773D-4849-A5C7-59D50E8D6D26}" destId="{2624DD8D-AF45-43BD-A096-561DBD0E9179}" srcOrd="0" destOrd="0" presId="urn:microsoft.com/office/officeart/2008/layout/NameandTitleOrganizationalChart"/>
    <dgm:cxn modelId="{0B066A55-606D-41D1-88C8-3704C9F4D732}" type="presParOf" srcId="{F2B16875-773D-4849-A5C7-59D50E8D6D26}" destId="{C9CF5D8B-574C-4170-9B28-96F8180BDC40}" srcOrd="1" destOrd="0" presId="urn:microsoft.com/office/officeart/2008/layout/NameandTitleOrganizationalChart"/>
    <dgm:cxn modelId="{88D72C43-77BE-460F-9E9D-704DD1D32EE3}" type="presParOf" srcId="{C9CF5D8B-574C-4170-9B28-96F8180BDC40}" destId="{16AF2E33-12BE-4EE8-8272-36ACF7E74698}" srcOrd="0" destOrd="0" presId="urn:microsoft.com/office/officeart/2008/layout/NameandTitleOrganizationalChart"/>
    <dgm:cxn modelId="{EFBB5F3B-80F3-46D6-ABFA-53E33E3595AD}" type="presParOf" srcId="{16AF2E33-12BE-4EE8-8272-36ACF7E74698}" destId="{87AE977E-03C9-4E31-874F-84D6B9077CC9}" srcOrd="0" destOrd="0" presId="urn:microsoft.com/office/officeart/2008/layout/NameandTitleOrganizationalChart"/>
    <dgm:cxn modelId="{616D0E94-9D3C-42F6-B4C4-5E3041C4D664}" type="presParOf" srcId="{16AF2E33-12BE-4EE8-8272-36ACF7E74698}" destId="{F2D018E8-7434-4A57-8839-5D7E4790C686}" srcOrd="1" destOrd="0" presId="urn:microsoft.com/office/officeart/2008/layout/NameandTitleOrganizationalChart"/>
    <dgm:cxn modelId="{054AF361-1E22-4C17-992E-C6732AB77BAF}" type="presParOf" srcId="{16AF2E33-12BE-4EE8-8272-36ACF7E74698}" destId="{BF5AE269-85B6-4AF1-9992-01E7840E13D9}" srcOrd="2" destOrd="0" presId="urn:microsoft.com/office/officeart/2008/layout/NameandTitleOrganizationalChart"/>
    <dgm:cxn modelId="{DE9EF55C-F018-427A-A188-8F9F19FEEDA2}" type="presParOf" srcId="{C9CF5D8B-574C-4170-9B28-96F8180BDC40}" destId="{7F06F800-F31F-48EB-8952-23CEC8956D3F}" srcOrd="1" destOrd="0" presId="urn:microsoft.com/office/officeart/2008/layout/NameandTitleOrganizationalChart"/>
    <dgm:cxn modelId="{E43AADF4-CE70-4506-ABC2-5CD2653BACE0}" type="presParOf" srcId="{C9CF5D8B-574C-4170-9B28-96F8180BDC40}" destId="{BACCD51E-E879-4426-A028-2B4C758D2142}" srcOrd="2" destOrd="0" presId="urn:microsoft.com/office/officeart/2008/layout/NameandTitleOrganizationalChart"/>
    <dgm:cxn modelId="{548C54CB-3144-4D0D-9C57-2C3DB3B5ADBC}" type="presParOf" srcId="{F2B16875-773D-4849-A5C7-59D50E8D6D26}" destId="{7807BF47-D13B-42C6-B634-207BAFC1778C}" srcOrd="2" destOrd="0" presId="urn:microsoft.com/office/officeart/2008/layout/NameandTitleOrganizationalChart"/>
    <dgm:cxn modelId="{D04397BD-1317-4371-9BEF-548635533AA0}" type="presParOf" srcId="{F2B16875-773D-4849-A5C7-59D50E8D6D26}" destId="{EB8BCD47-0B6E-4B24-946E-BE05CA9888C7}" srcOrd="3" destOrd="0" presId="urn:microsoft.com/office/officeart/2008/layout/NameandTitleOrganizationalChart"/>
    <dgm:cxn modelId="{99067740-0D44-4C50-9358-893E66FABB28}" type="presParOf" srcId="{EB8BCD47-0B6E-4B24-946E-BE05CA9888C7}" destId="{5A7B090A-1B95-4675-9A04-5A1F2D4BCA1B}" srcOrd="0" destOrd="0" presId="urn:microsoft.com/office/officeart/2008/layout/NameandTitleOrganizationalChart"/>
    <dgm:cxn modelId="{96653C0E-5E1B-4D27-900F-9180B19815B5}" type="presParOf" srcId="{5A7B090A-1B95-4675-9A04-5A1F2D4BCA1B}" destId="{578EB5E6-6DCD-45F2-8C74-14435B512839}" srcOrd="0" destOrd="0" presId="urn:microsoft.com/office/officeart/2008/layout/NameandTitleOrganizationalChart"/>
    <dgm:cxn modelId="{F24CFF8D-2318-4AE9-AAEB-7329C335B944}" type="presParOf" srcId="{5A7B090A-1B95-4675-9A04-5A1F2D4BCA1B}" destId="{F79D8C1F-8A3B-4183-858E-2E48D087B816}" srcOrd="1" destOrd="0" presId="urn:microsoft.com/office/officeart/2008/layout/NameandTitleOrganizationalChart"/>
    <dgm:cxn modelId="{2029C067-531A-48F1-8F58-6B3C29E9458A}" type="presParOf" srcId="{5A7B090A-1B95-4675-9A04-5A1F2D4BCA1B}" destId="{697F2AE6-3DA5-48CE-B188-F253AB2911C5}" srcOrd="2" destOrd="0" presId="urn:microsoft.com/office/officeart/2008/layout/NameandTitleOrganizationalChart"/>
    <dgm:cxn modelId="{4146A46C-8D5B-4465-A012-54312FB34C58}" type="presParOf" srcId="{EB8BCD47-0B6E-4B24-946E-BE05CA9888C7}" destId="{2B997446-7860-4BE4-B60A-4702A2ADF6BE}" srcOrd="1" destOrd="0" presId="urn:microsoft.com/office/officeart/2008/layout/NameandTitleOrganizationalChart"/>
    <dgm:cxn modelId="{BE8EBE35-7861-425E-80E8-A80CD752AF9F}" type="presParOf" srcId="{EB8BCD47-0B6E-4B24-946E-BE05CA9888C7}" destId="{64275C58-6CC2-4732-8D7D-99566B4B5321}" srcOrd="2" destOrd="0" presId="urn:microsoft.com/office/officeart/2008/layout/NameandTitleOrganizationalChart"/>
    <dgm:cxn modelId="{E8E6D88D-9056-425A-98ED-7CE2572318E5}" type="presParOf" srcId="{A44EA488-7283-4421-B40B-D99390810DC0}" destId="{31357E66-0C92-4626-BB41-F2F5F926C6DA}" srcOrd="2" destOrd="0" presId="urn:microsoft.com/office/officeart/2008/layout/NameandTitleOrganizationalChart"/>
    <dgm:cxn modelId="{B2767654-847A-4765-8A35-05BD84F1EAC5}" type="presParOf" srcId="{31357E66-0C92-4626-BB41-F2F5F926C6DA}" destId="{245265ED-1EBB-4E95-A329-1AC50FC2AC37}" srcOrd="0" destOrd="0" presId="urn:microsoft.com/office/officeart/2008/layout/NameandTitleOrganizationalChart"/>
    <dgm:cxn modelId="{4703A607-C1DF-41A2-8639-FAF0DC19C964}" type="presParOf" srcId="{31357E66-0C92-4626-BB41-F2F5F926C6DA}" destId="{A1F3A1CB-2AB0-4D13-AE6E-D7199C6D485D}" srcOrd="1" destOrd="0" presId="urn:microsoft.com/office/officeart/2008/layout/NameandTitleOrganizationalChart"/>
    <dgm:cxn modelId="{7D152620-70E3-4DD1-B155-B23AE932CB59}" type="presParOf" srcId="{A1F3A1CB-2AB0-4D13-AE6E-D7199C6D485D}" destId="{E2A5EC34-0A8D-4801-89B1-EF35AA944717}" srcOrd="0" destOrd="0" presId="urn:microsoft.com/office/officeart/2008/layout/NameandTitleOrganizationalChart"/>
    <dgm:cxn modelId="{59CABC4C-504C-419B-BA10-A4196AF9F1D1}" type="presParOf" srcId="{E2A5EC34-0A8D-4801-89B1-EF35AA944717}" destId="{9E14394A-91FA-4AD8-99CA-3A77382A386D}" srcOrd="0" destOrd="0" presId="urn:microsoft.com/office/officeart/2008/layout/NameandTitleOrganizationalChart"/>
    <dgm:cxn modelId="{E1D2515D-DA9C-429E-B190-4D1935A35406}" type="presParOf" srcId="{E2A5EC34-0A8D-4801-89B1-EF35AA944717}" destId="{F4E6F646-06C4-4A96-80B0-C7AE1BAB064C}" srcOrd="1" destOrd="0" presId="urn:microsoft.com/office/officeart/2008/layout/NameandTitleOrganizationalChart"/>
    <dgm:cxn modelId="{425B3D98-F141-42EE-97EB-1744CB30D186}" type="presParOf" srcId="{E2A5EC34-0A8D-4801-89B1-EF35AA944717}" destId="{9F25B18B-7409-4EFD-BD49-CA4686A4D8FF}" srcOrd="2" destOrd="0" presId="urn:microsoft.com/office/officeart/2008/layout/NameandTitleOrganizationalChart"/>
    <dgm:cxn modelId="{0624D3D0-DAA9-4214-8723-7F0435D874A9}" type="presParOf" srcId="{A1F3A1CB-2AB0-4D13-AE6E-D7199C6D485D}" destId="{603CAAFD-55DD-491A-A518-BFA633FF5978}" srcOrd="1" destOrd="0" presId="urn:microsoft.com/office/officeart/2008/layout/NameandTitleOrganizationalChart"/>
    <dgm:cxn modelId="{9FD5F64D-6F12-46A4-8FE2-861DCE3FA52D}" type="presParOf" srcId="{A1F3A1CB-2AB0-4D13-AE6E-D7199C6D485D}" destId="{EC0738E4-2801-4078-A65D-E4E3C5FB96B5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0A9473-8692-4738-8E15-080AD171B2D4}">
      <dsp:nvSpPr>
        <dsp:cNvPr id="0" name=""/>
        <dsp:cNvSpPr/>
      </dsp:nvSpPr>
      <dsp:spPr>
        <a:xfrm>
          <a:off x="400394" y="73959"/>
          <a:ext cx="1978419" cy="947070"/>
        </a:xfrm>
        <a:prstGeom prst="roundRect">
          <a:avLst>
            <a:gd name="adj" fmla="val 10000"/>
          </a:avLst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OBJETIVO GENERAL</a:t>
          </a:r>
          <a:endParaRPr lang="es-AR" sz="2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28133" y="101698"/>
        <a:ext cx="1922941" cy="891592"/>
      </dsp:txXfrm>
    </dsp:sp>
    <dsp:sp modelId="{6726E62E-8E29-41BF-A7A9-FA52D5338E0F}">
      <dsp:nvSpPr>
        <dsp:cNvPr id="0" name=""/>
        <dsp:cNvSpPr/>
      </dsp:nvSpPr>
      <dsp:spPr>
        <a:xfrm>
          <a:off x="598236" y="1021030"/>
          <a:ext cx="181599" cy="28671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67115"/>
              </a:lnTo>
              <a:lnTo>
                <a:pt x="181599" y="2867115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B13EBD-02C2-4805-A7C4-F58B696EDECE}">
      <dsp:nvSpPr>
        <dsp:cNvPr id="0" name=""/>
        <dsp:cNvSpPr/>
      </dsp:nvSpPr>
      <dsp:spPr>
        <a:xfrm>
          <a:off x="779836" y="1402015"/>
          <a:ext cx="2814316" cy="49722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Determinar si el personal de Enfermería  de Hospital Malargüe brinda información sobre Enfermedades de transmisión Sexual (HPV) a la población adolescente de 10 a 19 años que asiste al nosocomio, durante el periodo de mayo a junio del año 2015</a:t>
          </a:r>
          <a:r>
            <a:rPr lang="es-ES" sz="24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es-AR" sz="24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62265" y="1484444"/>
        <a:ext cx="2649458" cy="4807401"/>
      </dsp:txXfrm>
    </dsp:sp>
    <dsp:sp modelId="{4DC384D9-94BD-4A23-99E4-872835EBE33E}">
      <dsp:nvSpPr>
        <dsp:cNvPr id="0" name=""/>
        <dsp:cNvSpPr/>
      </dsp:nvSpPr>
      <dsp:spPr>
        <a:xfrm>
          <a:off x="3467774" y="0"/>
          <a:ext cx="3621166" cy="851539"/>
        </a:xfrm>
        <a:prstGeom prst="roundRect">
          <a:avLst>
            <a:gd name="adj" fmla="val 10000"/>
          </a:avLst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OBJETIVOS ESPECIFICO</a:t>
          </a:r>
          <a:r>
            <a:rPr lang="es-AR" sz="2800" b="1" kern="1200" dirty="0" smtClean="0"/>
            <a:t>S</a:t>
          </a:r>
          <a:endParaRPr lang="es-AR" sz="2800" b="1" kern="1200" dirty="0"/>
        </a:p>
      </dsp:txBody>
      <dsp:txXfrm>
        <a:off x="3492715" y="24941"/>
        <a:ext cx="3571284" cy="801657"/>
      </dsp:txXfrm>
    </dsp:sp>
    <dsp:sp modelId="{C5735CAF-3268-4A88-A55E-3B7D4AEBE6A2}">
      <dsp:nvSpPr>
        <dsp:cNvPr id="0" name=""/>
        <dsp:cNvSpPr/>
      </dsp:nvSpPr>
      <dsp:spPr>
        <a:xfrm>
          <a:off x="3829890" y="851539"/>
          <a:ext cx="112030" cy="8388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8814"/>
              </a:lnTo>
              <a:lnTo>
                <a:pt x="112030" y="838814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0472E8-F5DD-44E9-8943-D6822DAD93B9}">
      <dsp:nvSpPr>
        <dsp:cNvPr id="0" name=""/>
        <dsp:cNvSpPr/>
      </dsp:nvSpPr>
      <dsp:spPr>
        <a:xfrm>
          <a:off x="3941920" y="1048211"/>
          <a:ext cx="4211418" cy="12842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Identificar  si el personal de Enfermería del Hospital Malargüe está capacitado para brindar información Enfermedades de Transmisión Sexual (HPV</a:t>
          </a:r>
          <a:endParaRPr lang="es-AR" sz="20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979535" y="1085826"/>
        <a:ext cx="4136188" cy="1209054"/>
      </dsp:txXfrm>
    </dsp:sp>
    <dsp:sp modelId="{82FBAC65-7F55-4DBD-82CE-04B069B9E555}">
      <dsp:nvSpPr>
        <dsp:cNvPr id="0" name=""/>
        <dsp:cNvSpPr/>
      </dsp:nvSpPr>
      <dsp:spPr>
        <a:xfrm>
          <a:off x="3829890" y="851539"/>
          <a:ext cx="112030" cy="22321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32148"/>
              </a:lnTo>
              <a:lnTo>
                <a:pt x="112030" y="2232148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16388E-75F1-4086-8563-C32176BA8DB9}">
      <dsp:nvSpPr>
        <dsp:cNvPr id="0" name=""/>
        <dsp:cNvSpPr/>
      </dsp:nvSpPr>
      <dsp:spPr>
        <a:xfrm>
          <a:off x="3941920" y="2509648"/>
          <a:ext cx="4615470" cy="11480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Conocer de qué manera el personal de Enfermería brinda la información sobre enfermedades de transmisión sexual  a la población adolescente que concurre al  Hospital Malargüe.</a:t>
          </a:r>
          <a:endParaRPr lang="es-AR" sz="1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975546" y="2543274"/>
        <a:ext cx="4548218" cy="1080826"/>
      </dsp:txXfrm>
    </dsp:sp>
    <dsp:sp modelId="{7D27A56D-039A-460B-B5DA-7CBBBF3BFE09}">
      <dsp:nvSpPr>
        <dsp:cNvPr id="0" name=""/>
        <dsp:cNvSpPr/>
      </dsp:nvSpPr>
      <dsp:spPr>
        <a:xfrm>
          <a:off x="3829890" y="851539"/>
          <a:ext cx="331536" cy="36716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71654"/>
              </a:lnTo>
              <a:lnTo>
                <a:pt x="331536" y="3671654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EB5FF3-EC1F-46F4-BFAE-0A597448F017}">
      <dsp:nvSpPr>
        <dsp:cNvPr id="0" name=""/>
        <dsp:cNvSpPr/>
      </dsp:nvSpPr>
      <dsp:spPr>
        <a:xfrm>
          <a:off x="4161427" y="3811744"/>
          <a:ext cx="4432635" cy="14228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Saber si la población adolescente que asiste al Hospital Malargüe ha recibido información sobre  Enfermedades de Transmisión Sexual.</a:t>
          </a:r>
          <a:endParaRPr lang="es-AR" sz="20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203102" y="3853419"/>
        <a:ext cx="4349285" cy="1339549"/>
      </dsp:txXfrm>
    </dsp:sp>
    <dsp:sp modelId="{0E10EBD4-E316-483B-9DA4-34D17EBF988D}">
      <dsp:nvSpPr>
        <dsp:cNvPr id="0" name=""/>
        <dsp:cNvSpPr/>
      </dsp:nvSpPr>
      <dsp:spPr>
        <a:xfrm>
          <a:off x="3829890" y="851539"/>
          <a:ext cx="401803" cy="50798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79818"/>
              </a:lnTo>
              <a:lnTo>
                <a:pt x="401803" y="5079818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4A5AFE-4EE4-4DC2-8270-D65F9428E1CD}">
      <dsp:nvSpPr>
        <dsp:cNvPr id="0" name=""/>
        <dsp:cNvSpPr/>
      </dsp:nvSpPr>
      <dsp:spPr>
        <a:xfrm>
          <a:off x="4231693" y="5357404"/>
          <a:ext cx="4279297" cy="11479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Comprobar  de qué manera la población adolescente  recibió la información brindada por enfermería del Hospital Malargüe.</a:t>
          </a:r>
          <a:endParaRPr lang="es-AR" sz="20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265314" y="5391025"/>
        <a:ext cx="4212055" cy="108066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5265ED-1EBB-4E95-A329-1AC50FC2AC37}">
      <dsp:nvSpPr>
        <dsp:cNvPr id="0" name=""/>
        <dsp:cNvSpPr/>
      </dsp:nvSpPr>
      <dsp:spPr>
        <a:xfrm>
          <a:off x="3967062" y="1376894"/>
          <a:ext cx="317413" cy="1458181"/>
        </a:xfrm>
        <a:custGeom>
          <a:avLst/>
          <a:gdLst/>
          <a:ahLst/>
          <a:cxnLst/>
          <a:rect l="0" t="0" r="0" b="0"/>
          <a:pathLst>
            <a:path>
              <a:moveTo>
                <a:pt x="317413" y="0"/>
              </a:moveTo>
              <a:lnTo>
                <a:pt x="317413" y="1458181"/>
              </a:lnTo>
              <a:lnTo>
                <a:pt x="0" y="145818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07BF47-D13B-42C6-B634-207BAFC1778C}">
      <dsp:nvSpPr>
        <dsp:cNvPr id="0" name=""/>
        <dsp:cNvSpPr/>
      </dsp:nvSpPr>
      <dsp:spPr>
        <a:xfrm>
          <a:off x="4284476" y="1376894"/>
          <a:ext cx="2159076" cy="29243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06914"/>
              </a:lnTo>
              <a:lnTo>
                <a:pt x="2159076" y="2606914"/>
              </a:lnTo>
              <a:lnTo>
                <a:pt x="2159076" y="292432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24DD8D-AF45-43BD-A096-561DBD0E9179}">
      <dsp:nvSpPr>
        <dsp:cNvPr id="0" name=""/>
        <dsp:cNvSpPr/>
      </dsp:nvSpPr>
      <dsp:spPr>
        <a:xfrm>
          <a:off x="2522002" y="1376894"/>
          <a:ext cx="1762473" cy="2924328"/>
        </a:xfrm>
        <a:custGeom>
          <a:avLst/>
          <a:gdLst/>
          <a:ahLst/>
          <a:cxnLst/>
          <a:rect l="0" t="0" r="0" b="0"/>
          <a:pathLst>
            <a:path>
              <a:moveTo>
                <a:pt x="1762473" y="0"/>
              </a:moveTo>
              <a:lnTo>
                <a:pt x="1762473" y="2606914"/>
              </a:lnTo>
              <a:lnTo>
                <a:pt x="0" y="2606914"/>
              </a:lnTo>
              <a:lnTo>
                <a:pt x="0" y="292432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88E0DF-B0B0-43E2-847C-C9E89F3E2B0E}">
      <dsp:nvSpPr>
        <dsp:cNvPr id="0" name=""/>
        <dsp:cNvSpPr/>
      </dsp:nvSpPr>
      <dsp:spPr>
        <a:xfrm>
          <a:off x="2662093" y="622"/>
          <a:ext cx="3244764" cy="13762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191959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44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HPV</a:t>
          </a:r>
          <a:endParaRPr lang="es-AR" sz="44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662093" y="622"/>
        <a:ext cx="3244764" cy="1376271"/>
      </dsp:txXfrm>
    </dsp:sp>
    <dsp:sp modelId="{E69571D7-C2A8-4855-80FF-281345FCFAEC}">
      <dsp:nvSpPr>
        <dsp:cNvPr id="0" name=""/>
        <dsp:cNvSpPr/>
      </dsp:nvSpPr>
      <dsp:spPr>
        <a:xfrm>
          <a:off x="3496261" y="1066631"/>
          <a:ext cx="2364643" cy="45344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740" tIns="19685" rIns="78740" bIns="19685" numCol="1" spcCol="1270" anchor="ctr" anchorCtr="0">
          <a:noAutofit/>
        </a:bodyPr>
        <a:lstStyle/>
        <a:p>
          <a:pPr lvl="0" algn="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sz="3100" kern="1200"/>
        </a:p>
      </dsp:txBody>
      <dsp:txXfrm>
        <a:off x="3496261" y="1066631"/>
        <a:ext cx="2364643" cy="453447"/>
      </dsp:txXfrm>
    </dsp:sp>
    <dsp:sp modelId="{87AE977E-03C9-4E31-874F-84D6B9077CC9}">
      <dsp:nvSpPr>
        <dsp:cNvPr id="0" name=""/>
        <dsp:cNvSpPr/>
      </dsp:nvSpPr>
      <dsp:spPr>
        <a:xfrm>
          <a:off x="548970" y="4301222"/>
          <a:ext cx="3946065" cy="15429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91959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800" b="1" kern="1200" dirty="0" smtClean="0"/>
            <a:t> </a:t>
          </a:r>
          <a:r>
            <a:rPr lang="es-AR" sz="2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Oncogénicos: 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Bajo y Alto Riesgo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sz="2600" kern="1200" dirty="0"/>
        </a:p>
      </dsp:txBody>
      <dsp:txXfrm>
        <a:off x="548970" y="4301222"/>
        <a:ext cx="3946065" cy="1542981"/>
      </dsp:txXfrm>
    </dsp:sp>
    <dsp:sp modelId="{F2D018E8-7434-4A57-8839-5D7E4790C686}">
      <dsp:nvSpPr>
        <dsp:cNvPr id="0" name=""/>
        <dsp:cNvSpPr/>
      </dsp:nvSpPr>
      <dsp:spPr>
        <a:xfrm>
          <a:off x="1733788" y="5450585"/>
          <a:ext cx="2364643" cy="45344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740" tIns="19685" rIns="78740" bIns="19685" numCol="1" spcCol="1270" anchor="ctr" anchorCtr="0">
          <a:noAutofit/>
        </a:bodyPr>
        <a:lstStyle/>
        <a:p>
          <a:pPr lvl="0" algn="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sz="3100" kern="1200"/>
        </a:p>
      </dsp:txBody>
      <dsp:txXfrm>
        <a:off x="1733788" y="5450585"/>
        <a:ext cx="2364643" cy="453447"/>
      </dsp:txXfrm>
    </dsp:sp>
    <dsp:sp modelId="{578EB5E6-6DCD-45F2-8C74-14435B512839}">
      <dsp:nvSpPr>
        <dsp:cNvPr id="0" name=""/>
        <dsp:cNvSpPr/>
      </dsp:nvSpPr>
      <dsp:spPr>
        <a:xfrm>
          <a:off x="5129861" y="4301222"/>
          <a:ext cx="2627382" cy="13603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91959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Métodos de Prevención</a:t>
          </a:r>
          <a:endParaRPr lang="es-AR" sz="2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129861" y="4301222"/>
        <a:ext cx="2627382" cy="1360342"/>
      </dsp:txXfrm>
    </dsp:sp>
    <dsp:sp modelId="{F79D8C1F-8A3B-4183-858E-2E48D087B816}">
      <dsp:nvSpPr>
        <dsp:cNvPr id="0" name=""/>
        <dsp:cNvSpPr/>
      </dsp:nvSpPr>
      <dsp:spPr>
        <a:xfrm>
          <a:off x="5655338" y="5359266"/>
          <a:ext cx="2364643" cy="45344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740" tIns="19685" rIns="78740" bIns="19685" numCol="1" spcCol="1270" anchor="ctr" anchorCtr="0">
          <a:noAutofit/>
        </a:bodyPr>
        <a:lstStyle/>
        <a:p>
          <a:pPr lvl="0" algn="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sz="3100" kern="1200" dirty="0"/>
        </a:p>
      </dsp:txBody>
      <dsp:txXfrm>
        <a:off x="5655338" y="5359266"/>
        <a:ext cx="2364643" cy="453447"/>
      </dsp:txXfrm>
    </dsp:sp>
    <dsp:sp modelId="{9E14394A-91FA-4AD8-99CA-3A77382A386D}">
      <dsp:nvSpPr>
        <dsp:cNvPr id="0" name=""/>
        <dsp:cNvSpPr/>
      </dsp:nvSpPr>
      <dsp:spPr>
        <a:xfrm>
          <a:off x="683071" y="2154904"/>
          <a:ext cx="3283991" cy="13603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91959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Virus que afecta a los seres Humanos</a:t>
          </a:r>
          <a:endParaRPr lang="es-AR" sz="2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83071" y="2154904"/>
        <a:ext cx="3283991" cy="1360342"/>
      </dsp:txXfrm>
    </dsp:sp>
    <dsp:sp modelId="{F4E6F646-06C4-4A96-80B0-C7AE1BAB064C}">
      <dsp:nvSpPr>
        <dsp:cNvPr id="0" name=""/>
        <dsp:cNvSpPr/>
      </dsp:nvSpPr>
      <dsp:spPr>
        <a:xfrm>
          <a:off x="1536852" y="3212948"/>
          <a:ext cx="2364643" cy="45344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740" tIns="19685" rIns="78740" bIns="19685" numCol="1" spcCol="1270" anchor="ctr" anchorCtr="0">
          <a:noAutofit/>
        </a:bodyPr>
        <a:lstStyle/>
        <a:p>
          <a:pPr lvl="0" algn="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sz="3100" kern="1200"/>
        </a:p>
      </dsp:txBody>
      <dsp:txXfrm>
        <a:off x="1536852" y="3212948"/>
        <a:ext cx="2364643" cy="4534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A71F1-10B0-4979-A8B5-865ADF58605F}" type="datetimeFigureOut">
              <a:rPr lang="es-AR" smtClean="0"/>
              <a:t>04/08/2015</a:t>
            </a:fld>
            <a:endParaRPr lang="es-AR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37C2DFE-C6FA-4A68-9D3F-8A5AF01935B8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A71F1-10B0-4979-A8B5-865ADF58605F}" type="datetimeFigureOut">
              <a:rPr lang="es-AR" smtClean="0"/>
              <a:t>04/08/2015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2DFE-C6FA-4A68-9D3F-8A5AF01935B8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A71F1-10B0-4979-A8B5-865ADF58605F}" type="datetimeFigureOut">
              <a:rPr lang="es-AR" smtClean="0"/>
              <a:t>04/08/2015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2DFE-C6FA-4A68-9D3F-8A5AF01935B8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A71F1-10B0-4979-A8B5-865ADF58605F}" type="datetimeFigureOut">
              <a:rPr lang="es-AR" smtClean="0"/>
              <a:t>04/08/2015</a:t>
            </a:fld>
            <a:endParaRPr lang="es-AR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AR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37C2DFE-C6FA-4A68-9D3F-8A5AF01935B8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A71F1-10B0-4979-A8B5-865ADF58605F}" type="datetimeFigureOut">
              <a:rPr lang="es-AR" smtClean="0"/>
              <a:t>04/08/2015</a:t>
            </a:fld>
            <a:endParaRPr lang="es-AR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2DFE-C6FA-4A68-9D3F-8A5AF01935B8}" type="slidenum">
              <a:rPr lang="es-AR" smtClean="0"/>
              <a:t>‹Nº›</a:t>
            </a:fld>
            <a:endParaRPr lang="es-AR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A71F1-10B0-4979-A8B5-865ADF58605F}" type="datetimeFigureOut">
              <a:rPr lang="es-AR" smtClean="0"/>
              <a:t>04/08/2015</a:t>
            </a:fld>
            <a:endParaRPr lang="es-AR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2DFE-C6FA-4A68-9D3F-8A5AF01935B8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A71F1-10B0-4979-A8B5-865ADF58605F}" type="datetimeFigureOut">
              <a:rPr lang="es-AR" smtClean="0"/>
              <a:t>04/08/2015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37C2DFE-C6FA-4A68-9D3F-8A5AF01935B8}" type="slidenum">
              <a:rPr lang="es-AR" smtClean="0"/>
              <a:t>‹Nº›</a:t>
            </a:fld>
            <a:endParaRPr lang="es-AR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A71F1-10B0-4979-A8B5-865ADF58605F}" type="datetimeFigureOut">
              <a:rPr lang="es-AR" smtClean="0"/>
              <a:t>04/08/2015</a:t>
            </a:fld>
            <a:endParaRPr lang="es-AR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2DFE-C6FA-4A68-9D3F-8A5AF01935B8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A71F1-10B0-4979-A8B5-865ADF58605F}" type="datetimeFigureOut">
              <a:rPr lang="es-AR" smtClean="0"/>
              <a:t>04/08/2015</a:t>
            </a:fld>
            <a:endParaRPr lang="es-AR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2DFE-C6FA-4A68-9D3F-8A5AF01935B8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A71F1-10B0-4979-A8B5-865ADF58605F}" type="datetimeFigureOut">
              <a:rPr lang="es-AR" smtClean="0"/>
              <a:t>04/08/2015</a:t>
            </a:fld>
            <a:endParaRPr lang="es-AR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2DFE-C6FA-4A68-9D3F-8A5AF01935B8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A71F1-10B0-4979-A8B5-865ADF58605F}" type="datetimeFigureOut">
              <a:rPr lang="es-AR" smtClean="0"/>
              <a:t>04/08/2015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2DFE-C6FA-4A68-9D3F-8A5AF01935B8}" type="slidenum">
              <a:rPr lang="es-AR" smtClean="0"/>
              <a:t>‹Nº›</a:t>
            </a:fld>
            <a:endParaRPr lang="es-AR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C8A71F1-10B0-4979-A8B5-865ADF58605F}" type="datetimeFigureOut">
              <a:rPr lang="es-AR" smtClean="0"/>
              <a:t>04/08/2015</a:t>
            </a:fld>
            <a:endParaRPr lang="es-AR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37C2DFE-C6FA-4A68-9D3F-8A5AF01935B8}" type="slidenum">
              <a:rPr lang="es-AR" smtClean="0"/>
              <a:t>‹Nº›</a:t>
            </a:fld>
            <a:endParaRPr lang="es-AR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51520" y="1292576"/>
            <a:ext cx="8640960" cy="5448792"/>
          </a:xfrm>
        </p:spPr>
        <p:txBody>
          <a:bodyPr>
            <a:normAutofit fontScale="62500" lnSpcReduction="20000"/>
          </a:bodyPr>
          <a:lstStyle/>
          <a:p>
            <a:r>
              <a:rPr lang="es-ES" sz="2900" b="1" dirty="0">
                <a:latin typeface="Arial" panose="020B0604020202020204" pitchFamily="34" charset="0"/>
                <a:cs typeface="Arial" panose="020B0604020202020204" pitchFamily="34" charset="0"/>
              </a:rPr>
              <a:t>UNIVERSIDAD NACIONAL DE CUYO</a:t>
            </a:r>
            <a:endParaRPr lang="es-AR" sz="2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900" b="1" dirty="0">
                <a:latin typeface="Arial" panose="020B0604020202020204" pitchFamily="34" charset="0"/>
                <a:cs typeface="Arial" panose="020B0604020202020204" pitchFamily="34" charset="0"/>
              </a:rPr>
              <a:t>FACULTAD DE CIENCIAS MÉDICAS</a:t>
            </a:r>
            <a:endParaRPr lang="es-AR" sz="2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900" b="1" dirty="0">
                <a:latin typeface="Arial" panose="020B0604020202020204" pitchFamily="34" charset="0"/>
                <a:cs typeface="Arial" panose="020B0604020202020204" pitchFamily="34" charset="0"/>
              </a:rPr>
              <a:t>ESCUELA DE ENFERMERIA</a:t>
            </a:r>
            <a:endParaRPr lang="es-AR" sz="2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900" b="1" dirty="0">
                <a:latin typeface="Arial" panose="020B0604020202020204" pitchFamily="34" charset="0"/>
                <a:cs typeface="Arial" panose="020B0604020202020204" pitchFamily="34" charset="0"/>
              </a:rPr>
              <a:t>Ciclo: LICENCIATURA EN ENFERMERIA</a:t>
            </a:r>
            <a:endParaRPr lang="es-AR" sz="2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900" b="1" dirty="0">
                <a:latin typeface="Arial" panose="020B0604020202020204" pitchFamily="34" charset="0"/>
                <a:cs typeface="Arial" panose="020B0604020202020204" pitchFamily="34" charset="0"/>
              </a:rPr>
              <a:t>SEDE MALARGÜE.</a:t>
            </a:r>
            <a:endParaRPr lang="es-AR" sz="2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</a:p>
          <a:p>
            <a:pPr algn="ctr"/>
            <a:r>
              <a:rPr lang="es-ES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“INFORMACIÓN A ADOLESCENTES SOBRE LA PREVENCION DE ENFERMEDADES DE TRANSMISIÓN SEXUAL: HPV EN EL HOSPITAL </a:t>
            </a:r>
            <a:r>
              <a:rPr lang="es-ES" sz="4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MALARGÜE”</a:t>
            </a:r>
          </a:p>
          <a:p>
            <a:pPr algn="ctr"/>
            <a:endParaRPr lang="es-AR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Estudio Cuantitativo, Retrospectivo </a:t>
            </a:r>
            <a:r>
              <a:rPr lang="es-ES" sz="3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es-ES" sz="32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Descriptivo </a:t>
            </a:r>
            <a:r>
              <a:rPr lang="es-E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realizado en Malargüe desde  Mayo a Junio de 2015</a:t>
            </a:r>
            <a:r>
              <a:rPr lang="es-E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s-AR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AR" sz="2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               Autoras</a:t>
            </a:r>
            <a:r>
              <a:rPr lang="es-AR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s-ES" sz="2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                     GALERA</a:t>
            </a:r>
            <a:r>
              <a:rPr lang="es-E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Eliana.</a:t>
            </a:r>
            <a:endParaRPr lang="es-AR" sz="2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                     LEGUIZAMÓN</a:t>
            </a:r>
            <a:r>
              <a:rPr lang="es-E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Analia.</a:t>
            </a:r>
            <a:endParaRPr lang="es-AR" sz="2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                     VILLAR</a:t>
            </a:r>
            <a:r>
              <a:rPr lang="es-E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Evelyn.</a:t>
            </a:r>
            <a:endParaRPr lang="es-AR" sz="2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200" b="1" dirty="0"/>
              <a:t> </a:t>
            </a:r>
            <a:endParaRPr lang="es-AR" sz="2200" b="1" dirty="0"/>
          </a:p>
          <a:p>
            <a:r>
              <a:rPr lang="es-AR" dirty="0"/>
              <a:t> 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16632"/>
            <a:ext cx="1728192" cy="1174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8079" y="217215"/>
            <a:ext cx="1114425" cy="979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28897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16632"/>
            <a:ext cx="8991600" cy="6624736"/>
          </a:xfrm>
        </p:spPr>
        <p:txBody>
          <a:bodyPr>
            <a:normAutofit/>
          </a:bodyPr>
          <a:lstStyle/>
          <a:p>
            <a:endParaRPr lang="es-AR" altLang="zh-CN" sz="1800" b="1" dirty="0" smtClean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endParaRPr lang="es-AR" altLang="zh-CN" sz="1800" b="1" dirty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endParaRPr lang="es-AR" altLang="zh-CN" sz="1800" b="1" dirty="0" smtClean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endParaRPr lang="es-AR" altLang="zh-CN" sz="1800" b="1" dirty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endParaRPr lang="es-AR" altLang="zh-CN" sz="1800" b="1" dirty="0" smtClean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endParaRPr lang="es-AR" altLang="zh-CN" sz="1800" b="1" dirty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endParaRPr lang="es-AR" altLang="zh-CN" sz="1800" b="1" dirty="0" smtClean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endParaRPr lang="es-AR" altLang="zh-CN" sz="1800" b="1" dirty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endParaRPr lang="es-AR" altLang="zh-CN" sz="1800" b="1" dirty="0" smtClean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endParaRPr lang="es-AR" altLang="zh-CN" sz="1800" b="1" dirty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endParaRPr lang="es-AR" altLang="zh-CN" sz="1800" b="1" dirty="0" smtClean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endParaRPr lang="es-AR" altLang="zh-CN" sz="1800" b="1" dirty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endParaRPr lang="es-AR" altLang="zh-CN" sz="1800" b="1" dirty="0" smtClean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endParaRPr lang="es-AR" altLang="zh-CN" sz="1800" b="1" dirty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endParaRPr lang="es-AR" altLang="zh-CN" sz="1800" b="1" dirty="0" smtClean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endParaRPr lang="es-AR" altLang="zh-CN" sz="1800" b="1" dirty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r>
              <a:rPr lang="es-AR" altLang="zh-CN" sz="1800" b="1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Fuente</a:t>
            </a:r>
            <a:r>
              <a:rPr lang="es-AR" altLang="zh-CN" sz="1800" b="1" dirty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: Encuestas realizadas en los servicios del Hospital Malargüe, por alumnas de la Universidad Nacional de Cuyo, Carrera  Licenciatura  en Enfermería, Sede Malargüe: Galera Eliana, Leguizamón </a:t>
            </a:r>
            <a:r>
              <a:rPr lang="es-AR" altLang="zh-CN" sz="1800" b="1" dirty="0" err="1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Analia</a:t>
            </a:r>
            <a:r>
              <a:rPr lang="es-AR" altLang="zh-CN" sz="1800" b="1" dirty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, Villar </a:t>
            </a:r>
            <a:r>
              <a:rPr lang="es-AR" altLang="zh-CN" sz="1800" b="1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Evelyn.</a:t>
            </a:r>
            <a:endParaRPr lang="es-AR" sz="18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548680"/>
            <a:ext cx="5364087" cy="4752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543979"/>
              </p:ext>
            </p:extLst>
          </p:nvPr>
        </p:nvGraphicFramePr>
        <p:xfrm>
          <a:off x="5508103" y="2294008"/>
          <a:ext cx="3578159" cy="2126996"/>
        </p:xfrm>
        <a:graphic>
          <a:graphicData uri="http://schemas.openxmlformats.org/drawingml/2006/table">
            <a:tbl>
              <a:tblPr/>
              <a:tblGrid>
                <a:gridCol w="1825591"/>
                <a:gridCol w="983188"/>
                <a:gridCol w="769380"/>
              </a:tblGrid>
              <a:tr h="7835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8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Conocimiento sobre la vacuna para prevenir HPV</a:t>
                      </a:r>
                      <a:endParaRPr lang="es-A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8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Fa</a:t>
                      </a:r>
                      <a:endParaRPr lang="es-A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8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F%</a:t>
                      </a:r>
                      <a:endParaRPr lang="es-A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</a:tr>
              <a:tr h="2611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8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Si</a:t>
                      </a:r>
                      <a:endParaRPr lang="es-A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8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es-A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8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8%</a:t>
                      </a:r>
                      <a:endParaRPr lang="es-A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1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8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No</a:t>
                      </a:r>
                      <a:endParaRPr lang="es-A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8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37</a:t>
                      </a:r>
                      <a:endParaRPr lang="es-A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8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92%</a:t>
                      </a:r>
                      <a:endParaRPr lang="es-A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1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8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Total</a:t>
                      </a:r>
                      <a:endParaRPr lang="es-A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8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40</a:t>
                      </a:r>
                      <a:endParaRPr lang="es-A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8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100%</a:t>
                      </a:r>
                      <a:endParaRPr lang="es-A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9789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188640"/>
            <a:ext cx="8812088" cy="6408712"/>
          </a:xfrm>
        </p:spPr>
        <p:txBody>
          <a:bodyPr>
            <a:normAutofit lnSpcReduction="10000"/>
          </a:bodyPr>
          <a:lstStyle/>
          <a:p>
            <a:endParaRPr lang="es-AR" altLang="zh-CN" sz="1800" b="1" dirty="0" smtClean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s-AR" altLang="zh-CN" sz="3000" b="1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TABLAS BI- VARIADAS</a:t>
            </a:r>
          </a:p>
          <a:p>
            <a:endParaRPr lang="es-AR" altLang="zh-CN" sz="1800" b="1" dirty="0" smtClean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endParaRPr lang="es-AR" altLang="zh-CN" sz="1800" b="1" dirty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endParaRPr lang="es-AR" altLang="zh-CN" sz="1800" b="1" dirty="0" smtClean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endParaRPr lang="es-AR" altLang="zh-CN" sz="1800" b="1" dirty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endParaRPr lang="es-AR" altLang="zh-CN" sz="1800" b="1" dirty="0" smtClean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endParaRPr lang="es-AR" altLang="zh-CN" sz="1800" b="1" dirty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endParaRPr lang="es-AR" altLang="zh-CN" sz="1800" b="1" dirty="0" smtClean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endParaRPr lang="es-AR" altLang="zh-CN" sz="1800" b="1" dirty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endParaRPr lang="es-AR" altLang="zh-CN" sz="1800" b="1" dirty="0" smtClean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endParaRPr lang="es-AR" altLang="zh-CN" sz="1800" b="1" dirty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endParaRPr lang="es-AR" altLang="zh-CN" sz="1800" b="1" dirty="0" smtClean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endParaRPr lang="es-AR" altLang="zh-CN" sz="1800" b="1" dirty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endParaRPr lang="es-AR" altLang="zh-CN" sz="1800" b="1" dirty="0" smtClean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endParaRPr lang="es-AR" altLang="zh-CN" sz="1800" b="1" dirty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endParaRPr lang="es-AR" altLang="zh-CN" sz="1800" b="1" dirty="0" smtClean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r>
              <a:rPr lang="es-AR" altLang="zh-CN" sz="1800" b="1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Fuente</a:t>
            </a:r>
            <a:r>
              <a:rPr lang="es-AR" altLang="zh-CN" sz="1800" b="1" dirty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: Encuestas realizadas en los servicios del Hospital Malargüe, por alumnas de la Universidad Nacional de Cuyo, Carrera  Licenciatura  en Enfermería, Sede Malargüe: Galera Eliana, Leguizamón </a:t>
            </a:r>
            <a:r>
              <a:rPr lang="es-AR" altLang="zh-CN" sz="1800" b="1" dirty="0" err="1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Analia</a:t>
            </a:r>
            <a:r>
              <a:rPr lang="es-AR" altLang="zh-CN" sz="1800" b="1" dirty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, Villar Evelyn.</a:t>
            </a:r>
            <a:endParaRPr lang="es-A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AR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2405690"/>
              </p:ext>
            </p:extLst>
          </p:nvPr>
        </p:nvGraphicFramePr>
        <p:xfrm>
          <a:off x="179512" y="1124742"/>
          <a:ext cx="8856983" cy="4296463"/>
        </p:xfrm>
        <a:graphic>
          <a:graphicData uri="http://schemas.openxmlformats.org/drawingml/2006/table">
            <a:tbl>
              <a:tblPr/>
              <a:tblGrid>
                <a:gridCol w="2362606"/>
                <a:gridCol w="2083638"/>
                <a:gridCol w="2210442"/>
                <a:gridCol w="2200297"/>
              </a:tblGrid>
              <a:tr h="9361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8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Nivel profesional 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800" b="1" dirty="0" smtClean="0">
                          <a:effectLst/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</a:rPr>
                        <a:t>         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800" b="1" dirty="0" smtClean="0">
                          <a:effectLst/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</a:rPr>
                        <a:t>                          </a:t>
                      </a:r>
                      <a:r>
                        <a:rPr lang="es-AR" sz="1800" b="1" baseline="0" dirty="0" smtClean="0">
                          <a:effectLst/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</a:rPr>
                        <a:t>        </a:t>
                      </a:r>
                      <a:r>
                        <a:rPr lang="es-AR" sz="18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Capacitación</a:t>
                      </a:r>
                      <a:endParaRPr lang="es-AR" sz="18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8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Si se capacita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800" b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No se capacita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800" b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</a:tr>
              <a:tr h="5941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800" b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Enfermero/a Profesional.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8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8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800" b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501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800" b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Licenciado/a en Enfermeria.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8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8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8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41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800" b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Auxiliar en Enfermeria.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800" b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8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8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41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8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800" b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8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8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42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</a:tr>
            </a:tbl>
          </a:graphicData>
        </a:graphic>
      </p:graphicFrame>
      <p:sp>
        <p:nvSpPr>
          <p:cNvPr id="7" name="AutoShape 4"/>
          <p:cNvSpPr>
            <a:spLocks noChangeShapeType="1"/>
          </p:cNvSpPr>
          <p:nvPr/>
        </p:nvSpPr>
        <p:spPr bwMode="auto">
          <a:xfrm flipV="1">
            <a:off x="179512" y="1124744"/>
            <a:ext cx="2376264" cy="1512168"/>
          </a:xfrm>
          <a:prstGeom prst="straightConnector1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807461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7504" y="188640"/>
            <a:ext cx="8884096" cy="6408712"/>
          </a:xfrm>
        </p:spPr>
        <p:txBody>
          <a:bodyPr>
            <a:normAutofit lnSpcReduction="10000"/>
          </a:bodyPr>
          <a:lstStyle/>
          <a:p>
            <a:endParaRPr lang="es-AR" altLang="zh-CN" sz="1800" b="1" dirty="0" smtClean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endParaRPr lang="es-AR" altLang="zh-CN" sz="1800" b="1" dirty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endParaRPr lang="es-AR" altLang="zh-CN" sz="1800" b="1" dirty="0" smtClean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endParaRPr lang="es-AR" altLang="zh-CN" sz="1800" b="1" dirty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endParaRPr lang="es-AR" altLang="zh-CN" sz="1800" b="1" dirty="0" smtClean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endParaRPr lang="es-AR" altLang="zh-CN" sz="1800" b="1" dirty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endParaRPr lang="es-AR" altLang="zh-CN" sz="1800" b="1" dirty="0" smtClean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endParaRPr lang="es-AR" altLang="zh-CN" sz="1800" b="1" dirty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endParaRPr lang="es-AR" altLang="zh-CN" sz="1800" b="1" dirty="0" smtClean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endParaRPr lang="es-AR" altLang="zh-CN" sz="1800" b="1" dirty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endParaRPr lang="es-AR" altLang="zh-CN" sz="1800" b="1" dirty="0" smtClean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endParaRPr lang="es-AR" altLang="zh-CN" sz="1800" b="1" dirty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endParaRPr lang="es-AR" altLang="zh-CN" sz="1800" b="1" dirty="0" smtClean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endParaRPr lang="es-AR" altLang="zh-CN" sz="1800" b="1" dirty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endParaRPr lang="es-AR" altLang="zh-CN" sz="1800" b="1" dirty="0" smtClean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endParaRPr lang="es-AR" altLang="zh-CN" sz="1800" b="1" dirty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endParaRPr lang="es-AR" altLang="zh-CN" sz="1800" b="1" dirty="0" smtClean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r>
              <a:rPr lang="es-AR" altLang="zh-CN" sz="1800" b="1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Fuente</a:t>
            </a:r>
            <a:r>
              <a:rPr lang="es-AR" altLang="zh-CN" sz="1800" b="1" dirty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: Encuestas realizadas en los servicios del Hospital Malargüe, por alumnas de la Universidad Nacional de Cuyo, Carrera  Licenciatura  en Enfermería, Sede Malargüe: Galera Eliana, Leguizamón </a:t>
            </a:r>
            <a:r>
              <a:rPr lang="es-AR" altLang="zh-CN" sz="1800" b="1" dirty="0" err="1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Analia</a:t>
            </a:r>
            <a:r>
              <a:rPr lang="es-AR" altLang="zh-CN" sz="1800" b="1" dirty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, Villar Evelyn.</a:t>
            </a:r>
            <a:endParaRPr lang="es-A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AR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1159458"/>
              </p:ext>
            </p:extLst>
          </p:nvPr>
        </p:nvGraphicFramePr>
        <p:xfrm>
          <a:off x="251520" y="620688"/>
          <a:ext cx="8568951" cy="4392487"/>
        </p:xfrm>
        <a:graphic>
          <a:graphicData uri="http://schemas.openxmlformats.org/drawingml/2006/table">
            <a:tbl>
              <a:tblPr/>
              <a:tblGrid>
                <a:gridCol w="2180916"/>
                <a:gridCol w="2134211"/>
                <a:gridCol w="2136157"/>
                <a:gridCol w="2117667"/>
              </a:tblGrid>
              <a:tr h="150798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24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Edad 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2400" b="1" dirty="0" smtClean="0">
                          <a:effectLst/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</a:rPr>
                        <a:t>                 </a:t>
                      </a:r>
                      <a:r>
                        <a:rPr lang="es-AR" sz="24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Sexo</a:t>
                      </a:r>
                      <a:endParaRPr lang="es-AR" sz="24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24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Femenino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24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Masculino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24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</a:tr>
              <a:tr h="9615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2400" b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10-14 años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24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2400" b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24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15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2400" b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15-19 años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24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24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24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33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15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24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24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24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24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</a:tbl>
          </a:graphicData>
        </a:graphic>
      </p:graphicFrame>
      <p:sp>
        <p:nvSpPr>
          <p:cNvPr id="6" name="AutoShape 1"/>
          <p:cNvSpPr>
            <a:spLocks noChangeShapeType="1"/>
          </p:cNvSpPr>
          <p:nvPr/>
        </p:nvSpPr>
        <p:spPr bwMode="auto">
          <a:xfrm flipV="1">
            <a:off x="251520" y="620688"/>
            <a:ext cx="2232248" cy="1512168"/>
          </a:xfrm>
          <a:prstGeom prst="straightConnector1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876425" y="36845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AR" altLang="zh-CN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Arial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AR" altLang="zh-CN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Times New Roman" pitchFamily="18" charset="0"/>
              </a:rPr>
              <a:t> </a:t>
            </a:r>
            <a:endParaRPr kumimoji="0" lang="es-AR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553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AR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PROPUESTAS</a:t>
            </a:r>
            <a:endParaRPr lang="es-AR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187206"/>
          </a:xfrm>
        </p:spPr>
        <p:txBody>
          <a:bodyPr>
            <a:normAutofit fontScale="92500" lnSpcReduction="10000"/>
          </a:bodyPr>
          <a:lstStyle/>
          <a:p>
            <a:endParaRPr lang="es-ES" sz="3400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s-ES" sz="3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Incentivar </a:t>
            </a:r>
            <a:r>
              <a:rPr lang="es-ES" sz="3400" b="1" dirty="0">
                <a:latin typeface="Arial" panose="020B0604020202020204" pitchFamily="34" charset="0"/>
                <a:cs typeface="Arial" panose="020B0604020202020204" pitchFamily="34" charset="0"/>
              </a:rPr>
              <a:t>al personal de enfermería del Hospital </a:t>
            </a:r>
            <a:r>
              <a:rPr lang="es-ES" sz="3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Malargüe para que siga Educando.</a:t>
            </a:r>
            <a:endParaRPr lang="es-AR" sz="3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s-ES" sz="3400" b="1" dirty="0">
                <a:latin typeface="Arial" panose="020B0604020202020204" pitchFamily="34" charset="0"/>
                <a:cs typeface="Arial" panose="020B0604020202020204" pitchFamily="34" charset="0"/>
              </a:rPr>
              <a:t>Realizar talleres </a:t>
            </a:r>
            <a:r>
              <a:rPr lang="es-ES" sz="3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participativos para los adolescentes y  de capacitación para el  personal de Enfermería sobre Enfermedades de Transmisión Sexual.</a:t>
            </a:r>
            <a:endParaRPr lang="es-AR" sz="3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Font typeface="Wingdings" panose="05000000000000000000" pitchFamily="2" charset="2"/>
              <a:buChar char="v"/>
            </a:pPr>
            <a:r>
              <a:rPr lang="es-ES" sz="3400" b="1" dirty="0">
                <a:latin typeface="Arial" panose="020B0604020202020204" pitchFamily="34" charset="0"/>
                <a:cs typeface="Arial" panose="020B0604020202020204" pitchFamily="34" charset="0"/>
              </a:rPr>
              <a:t>Realizar campañas de </a:t>
            </a:r>
            <a:r>
              <a:rPr lang="es-ES" sz="3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publicidad.</a:t>
            </a:r>
            <a:endParaRPr lang="es-AR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s-AR" sz="3400" b="1" dirty="0"/>
          </a:p>
          <a:p>
            <a:pPr marL="0" indent="0">
              <a:buNone/>
            </a:pPr>
            <a:r>
              <a:rPr lang="es-ES" dirty="0"/>
              <a:t> 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961930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AR" sz="36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AR" sz="36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AR" sz="3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AR" sz="36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AR" sz="3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AR" sz="3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MUCHAS </a:t>
            </a:r>
          </a:p>
          <a:p>
            <a:pPr marL="0" indent="0">
              <a:buNone/>
            </a:pPr>
            <a:r>
              <a:rPr lang="es-AR" sz="3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GRACIAS!!</a:t>
            </a:r>
          </a:p>
          <a:p>
            <a:pPr marL="0" indent="0">
              <a:buNone/>
            </a:pPr>
            <a:endParaRPr lang="es-AR" sz="3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AR" sz="36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AR" sz="3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AR" sz="36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 rot="10800000" flipH="1" flipV="1">
            <a:off x="611560" y="214482"/>
            <a:ext cx="784887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“Para empezar un gran proyecto, hace falta valentía. Para terminar un gran proyecto, hace falta perseverancia.”</a:t>
            </a:r>
            <a:endParaRPr lang="es-AR" sz="3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0803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s-ES" sz="4400" b="1" dirty="0">
                <a:latin typeface="Arial" panose="020B0604020202020204" pitchFamily="34" charset="0"/>
                <a:cs typeface="Arial" panose="020B0604020202020204" pitchFamily="34" charset="0"/>
              </a:rPr>
              <a:t>INTRODUCCIÓN</a:t>
            </a:r>
            <a:r>
              <a:rPr lang="es-ES" b="1" dirty="0"/>
              <a:t> 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AR" b="1" dirty="0" smtClean="0">
                <a:latin typeface="Arial" panose="020B0604020202020204" pitchFamily="34" charset="0"/>
                <a:cs typeface="Arial" panose="020B0604020202020204" pitchFamily="34" charset="0"/>
              </a:rPr>
              <a:t>	La </a:t>
            </a:r>
            <a:r>
              <a:rPr lang="es-AR" b="1" dirty="0">
                <a:latin typeface="Arial" panose="020B0604020202020204" pitchFamily="34" charset="0"/>
                <a:cs typeface="Arial" panose="020B0604020202020204" pitchFamily="34" charset="0"/>
              </a:rPr>
              <a:t>infección en el ser humano por el HPV es muy </a:t>
            </a:r>
            <a:r>
              <a:rPr lang="es-AR" b="1" dirty="0" smtClean="0">
                <a:latin typeface="Arial" panose="020B0604020202020204" pitchFamily="34" charset="0"/>
                <a:cs typeface="Arial" panose="020B0604020202020204" pitchFamily="34" charset="0"/>
              </a:rPr>
              <a:t>común. En Argentina es el segundo Cáncer mas diagnosticado en mujeres.</a:t>
            </a:r>
          </a:p>
          <a:p>
            <a:pPr marL="0" indent="0">
              <a:buNone/>
            </a:pPr>
            <a:r>
              <a:rPr lang="es-AR" b="1" dirty="0" smtClean="0">
                <a:latin typeface="Arial" panose="020B0604020202020204" pitchFamily="34" charset="0"/>
                <a:cs typeface="Arial" panose="020B0604020202020204" pitchFamily="34" charset="0"/>
              </a:rPr>
              <a:t>	 </a:t>
            </a:r>
            <a:r>
              <a:rPr lang="es-AR" b="1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s-AR" b="1" dirty="0" smtClean="0">
                <a:latin typeface="Arial" panose="020B0604020202020204" pitchFamily="34" charset="0"/>
                <a:cs typeface="Arial" panose="020B0604020202020204" pitchFamily="34" charset="0"/>
              </a:rPr>
              <a:t>s por esto que </a:t>
            </a:r>
            <a:r>
              <a:rPr lang="es-AR" b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s-AR" b="1" dirty="0" smtClean="0"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es-AR" b="1" dirty="0">
                <a:latin typeface="Arial" panose="020B0604020202020204" pitchFamily="34" charset="0"/>
                <a:cs typeface="Arial" panose="020B0604020202020204" pitchFamily="34" charset="0"/>
              </a:rPr>
              <a:t>propuso realizar un trabajo de investigación acerca de los conocimientos sobre el HPV </a:t>
            </a:r>
            <a:r>
              <a:rPr lang="es-AR" b="1" dirty="0" smtClean="0">
                <a:latin typeface="Arial" panose="020B0604020202020204" pitchFamily="34" charset="0"/>
                <a:cs typeface="Arial" panose="020B0604020202020204" pitchFamily="34" charset="0"/>
              </a:rPr>
              <a:t>que brinda el personal de Enfermería a los Adolescentes. </a:t>
            </a:r>
            <a:endParaRPr lang="es-A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AR" dirty="0"/>
          </a:p>
          <a:p>
            <a:pPr marL="0" indent="0">
              <a:buNone/>
            </a:pPr>
            <a:endParaRPr lang="es-AR" dirty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691065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1512168"/>
          </a:xfrm>
        </p:spPr>
        <p:txBody>
          <a:bodyPr>
            <a:noAutofit/>
          </a:bodyPr>
          <a:lstStyle/>
          <a:p>
            <a:r>
              <a:rPr lang="es-ES" sz="4000" b="1" dirty="0">
                <a:latin typeface="Arial" panose="020B0604020202020204" pitchFamily="34" charset="0"/>
                <a:cs typeface="Arial" panose="020B0604020202020204" pitchFamily="34" charset="0"/>
              </a:rPr>
              <a:t>DELIMITACIÓN DEL PROBLEMA</a:t>
            </a:r>
            <a:r>
              <a:rPr lang="es-AR" sz="4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AR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A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4800" y="1988840"/>
            <a:ext cx="8686800" cy="4091285"/>
          </a:xfrm>
        </p:spPr>
        <p:txBody>
          <a:bodyPr/>
          <a:lstStyle/>
          <a:p>
            <a:pPr marL="0" indent="0">
              <a:buNone/>
            </a:pP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	¿El 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personal de Enfermería del Hospital Malargüe, brinda información  a los pacientes adolescentes de 10 a 19 años con respecto a enfermedades de transmisión sexual: HPV en el periodo del 1 de mayo al 30 de junio del año 2015?</a:t>
            </a:r>
            <a:endParaRPr lang="es-A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6543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7759293"/>
              </p:ext>
            </p:extLst>
          </p:nvPr>
        </p:nvGraphicFramePr>
        <p:xfrm>
          <a:off x="179512" y="116632"/>
          <a:ext cx="8856984" cy="65527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36863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116632"/>
            <a:ext cx="8686800" cy="576064"/>
          </a:xfrm>
        </p:spPr>
        <p:txBody>
          <a:bodyPr>
            <a:noAutofit/>
          </a:bodyPr>
          <a:lstStyle/>
          <a:p>
            <a:pPr algn="ctr"/>
            <a:r>
              <a:rPr lang="es-ES" sz="44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MARCO TEÓRICO </a:t>
            </a:r>
            <a:endParaRPr lang="es-AR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3422493"/>
              </p:ext>
            </p:extLst>
          </p:nvPr>
        </p:nvGraphicFramePr>
        <p:xfrm>
          <a:off x="304800" y="1268760"/>
          <a:ext cx="8686800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5 Diagrama"/>
          <p:cNvGraphicFramePr/>
          <p:nvPr>
            <p:extLst>
              <p:ext uri="{D42A27DB-BD31-4B8C-83A1-F6EECF244321}">
                <p14:modId xmlns:p14="http://schemas.microsoft.com/office/powerpoint/2010/main" val="1133793175"/>
              </p:ext>
            </p:extLst>
          </p:nvPr>
        </p:nvGraphicFramePr>
        <p:xfrm>
          <a:off x="323528" y="953344"/>
          <a:ext cx="8568952" cy="5904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287918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AR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Diseño Metodológico</a:t>
            </a:r>
            <a:endParaRPr lang="es-A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4319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s-AR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Tipo de Estudio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AR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Área de Estudio.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AR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Universo y Muestra.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AR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Variables – Hipótesis- Operacionalización.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AR" sz="4400" b="1" dirty="0">
                <a:latin typeface="Arial" panose="020B0604020202020204" pitchFamily="34" charset="0"/>
                <a:cs typeface="Arial" panose="020B0604020202020204" pitchFamily="34" charset="0"/>
              </a:rPr>
              <a:t>Técnica</a:t>
            </a:r>
            <a:r>
              <a:rPr lang="es-AR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4400" b="1" dirty="0">
                <a:latin typeface="Arial" panose="020B0604020202020204" pitchFamily="34" charset="0"/>
                <a:cs typeface="Arial" panose="020B0604020202020204" pitchFamily="34" charset="0"/>
              </a:rPr>
              <a:t> e Instrumento de Recolección de </a:t>
            </a:r>
            <a:r>
              <a:rPr lang="es-AR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Datos.</a:t>
            </a:r>
            <a:endParaRPr lang="es-AR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AR" sz="4400" dirty="0"/>
          </a:p>
          <a:p>
            <a:endParaRPr lang="es-AR" sz="4400" b="1" dirty="0" smtClean="0"/>
          </a:p>
          <a:p>
            <a:endParaRPr lang="es-AR" sz="4400" b="1" dirty="0" smtClean="0"/>
          </a:p>
          <a:p>
            <a:endParaRPr lang="es-AR" sz="4400" b="1" dirty="0" smtClean="0"/>
          </a:p>
          <a:p>
            <a:endParaRPr lang="es-AR" sz="4400" b="1" dirty="0" smtClean="0"/>
          </a:p>
          <a:p>
            <a:endParaRPr lang="es-AR" sz="4400" b="1" dirty="0"/>
          </a:p>
        </p:txBody>
      </p:sp>
    </p:spTree>
    <p:extLst>
      <p:ext uri="{BB962C8B-B14F-4D97-AF65-F5344CB8AC3E}">
        <p14:creationId xmlns:p14="http://schemas.microsoft.com/office/powerpoint/2010/main" val="2589328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30538"/>
            <a:ext cx="8812088" cy="6638822"/>
          </a:xfrm>
        </p:spPr>
        <p:txBody>
          <a:bodyPr>
            <a:normAutofit lnSpcReduction="10000"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1397000" algn="l"/>
              </a:tabLst>
            </a:pPr>
            <a:endParaRPr lang="es-AR" altLang="zh-CN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1397000" algn="l"/>
              </a:tabLst>
            </a:pPr>
            <a:endParaRPr lang="es-AR" altLang="zh-CN" sz="1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1397000" algn="l"/>
              </a:tabLst>
            </a:pPr>
            <a:endParaRPr lang="es-AR" altLang="zh-CN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1397000" algn="l"/>
              </a:tabLst>
            </a:pPr>
            <a:endParaRPr lang="es-AR" altLang="zh-CN" sz="1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1397000" algn="l"/>
              </a:tabLst>
            </a:pPr>
            <a:endParaRPr lang="es-AR" altLang="zh-CN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1397000" algn="l"/>
              </a:tabLst>
            </a:pPr>
            <a:endParaRPr lang="es-AR" altLang="zh-CN" sz="1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1397000" algn="l"/>
              </a:tabLst>
            </a:pPr>
            <a:endParaRPr lang="es-AR" altLang="zh-CN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1397000" algn="l"/>
              </a:tabLst>
            </a:pPr>
            <a:endParaRPr lang="es-AR" altLang="zh-CN" sz="1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1397000" algn="l"/>
              </a:tabLst>
            </a:pPr>
            <a:endParaRPr lang="es-AR" altLang="zh-CN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1397000" algn="l"/>
              </a:tabLst>
            </a:pPr>
            <a:endParaRPr lang="es-AR" altLang="zh-CN" sz="1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1397000" algn="l"/>
              </a:tabLst>
            </a:pPr>
            <a:endParaRPr lang="es-AR" altLang="zh-CN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1397000" algn="l"/>
              </a:tabLst>
            </a:pPr>
            <a:endParaRPr lang="es-AR" altLang="zh-CN" sz="1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1397000" algn="l"/>
              </a:tabLst>
            </a:pPr>
            <a:endParaRPr lang="es-AR" altLang="zh-CN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1397000" algn="l"/>
              </a:tabLst>
            </a:pPr>
            <a:endParaRPr lang="es-AR" altLang="zh-CN" sz="1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1397000" algn="l"/>
              </a:tabLst>
            </a:pPr>
            <a:endParaRPr lang="es-AR" altLang="zh-CN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1397000" algn="l"/>
              </a:tabLst>
            </a:pPr>
            <a:endParaRPr lang="es-AR" altLang="zh-CN" sz="1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1397000" algn="l"/>
              </a:tabLst>
            </a:pPr>
            <a:endParaRPr lang="es-AR" altLang="zh-CN" sz="2000" dirty="0" smtClean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1397000" algn="l"/>
              </a:tabLst>
            </a:pPr>
            <a:endParaRPr lang="es-AR" altLang="zh-CN" sz="2000" dirty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1397000" algn="l"/>
              </a:tabLst>
            </a:pPr>
            <a:endParaRPr lang="es-AR" altLang="zh-CN" sz="1800" b="1" dirty="0" smtClean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1397000" algn="l"/>
              </a:tabLst>
            </a:pPr>
            <a:endParaRPr lang="es-AR" altLang="zh-CN" sz="1800" b="1" dirty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1397000" algn="l"/>
              </a:tabLst>
            </a:pPr>
            <a:endParaRPr lang="es-AR" altLang="zh-CN" sz="1800" b="1" dirty="0" smtClean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1397000" algn="l"/>
              </a:tabLst>
            </a:pPr>
            <a:endParaRPr lang="es-AR" altLang="zh-CN" sz="1800" b="1" dirty="0" smtClean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1397000" algn="l"/>
              </a:tabLst>
            </a:pPr>
            <a:endParaRPr lang="es-AR" altLang="zh-CN" sz="1800" b="1" dirty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1397000" algn="l"/>
              </a:tabLst>
            </a:pPr>
            <a:r>
              <a:rPr lang="es-AR" altLang="zh-CN" sz="1800" b="1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Fuente</a:t>
            </a:r>
            <a:r>
              <a:rPr lang="es-AR" altLang="zh-CN" sz="1800" b="1" dirty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: Encuestas realizadas en los servicios del Hospital Malargüe, por alumnas de la Universidad Nacional de Cuyo, Carrera  Licenciatura  en Enfermería, Sede Malargüe: Galera Eliana, Leguizamón </a:t>
            </a:r>
            <a:r>
              <a:rPr lang="es-AR" altLang="zh-CN" sz="1800" b="1" dirty="0" err="1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Analia</a:t>
            </a:r>
            <a:r>
              <a:rPr lang="es-AR" altLang="zh-CN" sz="1800" b="1" dirty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, Villar Evelyn.</a:t>
            </a:r>
            <a:endParaRPr lang="es-AR" altLang="zh-CN" sz="1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1397000" algn="l"/>
              </a:tabLst>
            </a:pPr>
            <a:endParaRPr lang="es-AR" altLang="zh-CN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184525" y="33972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32480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32480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32480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32480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32480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2480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2480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2480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2480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48025" algn="l"/>
              </a:tabLst>
            </a:pPr>
            <a:endParaRPr kumimoji="0" lang="es-AR" altLang="es-A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35" y="980728"/>
            <a:ext cx="5195145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8484684"/>
              </p:ext>
            </p:extLst>
          </p:nvPr>
        </p:nvGraphicFramePr>
        <p:xfrm>
          <a:off x="5652120" y="1340768"/>
          <a:ext cx="3312369" cy="1963950"/>
        </p:xfrm>
        <a:graphic>
          <a:graphicData uri="http://schemas.openxmlformats.org/drawingml/2006/table">
            <a:tbl>
              <a:tblPr/>
              <a:tblGrid>
                <a:gridCol w="1580740"/>
                <a:gridCol w="862222"/>
                <a:gridCol w="869407"/>
              </a:tblGrid>
              <a:tr h="4443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8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Brinda Información</a:t>
                      </a:r>
                      <a:endParaRPr lang="es-A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8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Fa</a:t>
                      </a:r>
                      <a:endParaRPr lang="es-A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8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F%</a:t>
                      </a:r>
                      <a:endParaRPr lang="es-A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4443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8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Si</a:t>
                      </a:r>
                      <a:endParaRPr lang="es-A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8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35</a:t>
                      </a:r>
                      <a:endParaRPr lang="es-A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8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83%</a:t>
                      </a:r>
                      <a:endParaRPr lang="es-A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3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8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No</a:t>
                      </a:r>
                      <a:endParaRPr lang="es-A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8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es-A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8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17%</a:t>
                      </a:r>
                      <a:endParaRPr lang="es-A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3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8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Total</a:t>
                      </a:r>
                      <a:endParaRPr lang="es-A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8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42</a:t>
                      </a:r>
                      <a:endParaRPr lang="es-A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8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100%</a:t>
                      </a:r>
                      <a:endParaRPr lang="es-A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6998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4800" y="332656"/>
            <a:ext cx="8686800" cy="6336704"/>
          </a:xfrm>
        </p:spPr>
        <p:txBody>
          <a:bodyPr>
            <a:normAutofit lnSpcReduction="10000"/>
          </a:bodyPr>
          <a:lstStyle/>
          <a:p>
            <a:endParaRPr lang="es-AR" altLang="zh-CN" sz="1800" b="1" dirty="0" smtClean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endParaRPr lang="es-AR" altLang="zh-CN" sz="1800" b="1" dirty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endParaRPr lang="es-AR" altLang="zh-CN" sz="1800" b="1" dirty="0" smtClean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endParaRPr lang="es-AR" altLang="zh-CN" sz="1800" b="1" dirty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endParaRPr lang="es-AR" altLang="zh-CN" sz="1800" b="1" dirty="0" smtClean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endParaRPr lang="es-AR" altLang="zh-CN" sz="1800" b="1" dirty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endParaRPr lang="es-AR" altLang="zh-CN" sz="1800" b="1" dirty="0" smtClean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endParaRPr lang="es-AR" altLang="zh-CN" sz="1800" b="1" dirty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endParaRPr lang="es-AR" altLang="zh-CN" sz="1800" b="1" dirty="0" smtClean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endParaRPr lang="es-AR" altLang="zh-CN" sz="1800" b="1" dirty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endParaRPr lang="es-AR" altLang="zh-CN" sz="1800" b="1" dirty="0" smtClean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endParaRPr lang="es-AR" altLang="zh-CN" sz="1800" b="1" dirty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endParaRPr lang="es-AR" altLang="zh-CN" sz="1800" b="1" dirty="0" smtClean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endParaRPr lang="es-AR" altLang="zh-CN" sz="1800" b="1" dirty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endParaRPr lang="es-AR" altLang="zh-CN" sz="1800" b="1" dirty="0" smtClean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endParaRPr lang="es-AR" altLang="zh-CN" sz="1800" b="1" dirty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endParaRPr lang="es-AR" altLang="zh-CN" sz="1800" b="1" dirty="0" smtClean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r>
              <a:rPr lang="es-AR" altLang="zh-CN" sz="1800" b="1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Fuente</a:t>
            </a:r>
            <a:r>
              <a:rPr lang="es-AR" altLang="zh-CN" sz="1800" b="1" dirty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: Encuestas realizadas en los servicios del Hospital Malargüe, por alumnas de la Universidad Nacional de Cuyo, Carrera  Licenciatura  en Enfermería, Sede Malargüe: Galera Eliana, Leguizamón </a:t>
            </a:r>
            <a:r>
              <a:rPr lang="es-AR" altLang="zh-CN" sz="1800" b="1" dirty="0" err="1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Analia</a:t>
            </a:r>
            <a:r>
              <a:rPr lang="es-AR" altLang="zh-CN" sz="1800" b="1" dirty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, Villar </a:t>
            </a:r>
            <a:r>
              <a:rPr lang="es-AR" altLang="zh-CN" sz="1800" b="1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Evelyn.</a:t>
            </a:r>
            <a:endParaRPr lang="es-AR" sz="1800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4664"/>
            <a:ext cx="5111552" cy="468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4833511"/>
              </p:ext>
            </p:extLst>
          </p:nvPr>
        </p:nvGraphicFramePr>
        <p:xfrm>
          <a:off x="5220072" y="1772816"/>
          <a:ext cx="3816423" cy="2418588"/>
        </p:xfrm>
        <a:graphic>
          <a:graphicData uri="http://schemas.openxmlformats.org/drawingml/2006/table">
            <a:tbl>
              <a:tblPr/>
              <a:tblGrid>
                <a:gridCol w="2232248"/>
                <a:gridCol w="973548"/>
                <a:gridCol w="610627"/>
              </a:tblGrid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6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Tiempo para brindar información en la jornada laboral</a:t>
                      </a:r>
                      <a:endParaRPr lang="es-AR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8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Fa</a:t>
                      </a:r>
                      <a:endParaRPr lang="es-A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8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F%</a:t>
                      </a:r>
                      <a:endParaRPr lang="es-A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6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Si</a:t>
                      </a:r>
                      <a:endParaRPr lang="es-AR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8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23</a:t>
                      </a:r>
                      <a:endParaRPr lang="es-A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8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55%</a:t>
                      </a:r>
                      <a:endParaRPr lang="es-A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6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No</a:t>
                      </a:r>
                      <a:endParaRPr lang="es-AR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8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17</a:t>
                      </a:r>
                      <a:endParaRPr lang="es-A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8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40%</a:t>
                      </a:r>
                      <a:endParaRPr lang="es-A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6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No responden</a:t>
                      </a:r>
                      <a:endParaRPr lang="es-AR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8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es-A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8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5%</a:t>
                      </a:r>
                      <a:endParaRPr lang="es-A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6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Total</a:t>
                      </a:r>
                      <a:endParaRPr lang="es-AR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8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42</a:t>
                      </a:r>
                      <a:endParaRPr lang="es-AR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8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100%</a:t>
                      </a:r>
                      <a:endParaRPr lang="es-A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4796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4800" y="332656"/>
            <a:ext cx="8686800" cy="6336704"/>
          </a:xfrm>
        </p:spPr>
        <p:txBody>
          <a:bodyPr>
            <a:normAutofit lnSpcReduction="10000"/>
          </a:bodyPr>
          <a:lstStyle/>
          <a:p>
            <a:endParaRPr lang="es-AR" altLang="zh-CN" sz="1800" b="1" dirty="0" smtClean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endParaRPr lang="es-AR" altLang="zh-CN" sz="1800" b="1" dirty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endParaRPr lang="es-AR" altLang="zh-CN" sz="1800" b="1" dirty="0" smtClean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endParaRPr lang="es-AR" altLang="zh-CN" sz="1800" b="1" dirty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endParaRPr lang="es-AR" altLang="zh-CN" sz="1800" b="1" dirty="0" smtClean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endParaRPr lang="es-AR" altLang="zh-CN" sz="1800" b="1" dirty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endParaRPr lang="es-AR" altLang="zh-CN" sz="1800" b="1" dirty="0" smtClean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endParaRPr lang="es-AR" altLang="zh-CN" sz="1800" b="1" dirty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endParaRPr lang="es-AR" altLang="zh-CN" sz="1800" b="1" dirty="0" smtClean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endParaRPr lang="es-AR" altLang="zh-CN" sz="1800" b="1" dirty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endParaRPr lang="es-AR" altLang="zh-CN" sz="1800" b="1" dirty="0" smtClean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endParaRPr lang="es-AR" altLang="zh-CN" sz="1800" b="1" dirty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endParaRPr lang="es-AR" altLang="zh-CN" sz="1800" b="1" dirty="0" smtClean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endParaRPr lang="es-AR" altLang="zh-CN" sz="1800" b="1" dirty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endParaRPr lang="es-AR" altLang="zh-CN" sz="1800" b="1" dirty="0" smtClean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endParaRPr lang="es-AR" altLang="zh-CN" sz="1800" b="1" dirty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endParaRPr lang="es-AR" altLang="zh-CN" sz="1800" b="1" dirty="0" smtClean="0">
              <a:solidFill>
                <a:schemeClr val="tx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r>
              <a:rPr lang="es-AR" altLang="zh-CN" sz="1800" b="1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Fuente</a:t>
            </a:r>
            <a:r>
              <a:rPr lang="es-AR" altLang="zh-CN" sz="1800" b="1" dirty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: Encuestas realizadas en los servicios del Hospital Malargüe, por alumnas de la Universidad Nacional de Cuyo, Carrera  Licenciatura  en Enfermería, Sede Malargüe: Galera Eliana, Leguizamón </a:t>
            </a:r>
            <a:r>
              <a:rPr lang="es-AR" altLang="zh-CN" sz="1800" b="1" dirty="0" err="1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Analia</a:t>
            </a:r>
            <a:r>
              <a:rPr lang="es-AR" altLang="zh-CN" sz="1800" b="1" dirty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, Villar </a:t>
            </a:r>
            <a:r>
              <a:rPr lang="es-AR" altLang="zh-CN" sz="1800" b="1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Evelyn.</a:t>
            </a:r>
            <a:endParaRPr lang="es-AR" sz="1800" dirty="0"/>
          </a:p>
          <a:p>
            <a:endParaRPr lang="es-A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836712"/>
            <a:ext cx="4680519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0992869"/>
              </p:ext>
            </p:extLst>
          </p:nvPr>
        </p:nvGraphicFramePr>
        <p:xfrm>
          <a:off x="5004047" y="2255148"/>
          <a:ext cx="4095442" cy="1700282"/>
        </p:xfrm>
        <a:graphic>
          <a:graphicData uri="http://schemas.openxmlformats.org/drawingml/2006/table">
            <a:tbl>
              <a:tblPr/>
              <a:tblGrid>
                <a:gridCol w="2082428"/>
                <a:gridCol w="971800"/>
                <a:gridCol w="1041214"/>
              </a:tblGrid>
              <a:tr h="5847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6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¿Sabe lo que es el Virus del Papiloma Humano?</a:t>
                      </a:r>
                      <a:endParaRPr lang="es-AR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6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Fa</a:t>
                      </a:r>
                      <a:endParaRPr lang="es-AR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6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f%</a:t>
                      </a:r>
                      <a:endParaRPr lang="es-AR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</a:tr>
              <a:tr h="2923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6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Si</a:t>
                      </a:r>
                      <a:endParaRPr lang="es-AR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6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14</a:t>
                      </a:r>
                      <a:endParaRPr lang="es-AR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6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35%</a:t>
                      </a:r>
                      <a:endParaRPr lang="es-AR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3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6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No</a:t>
                      </a:r>
                      <a:endParaRPr lang="es-AR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6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26</a:t>
                      </a:r>
                      <a:endParaRPr lang="es-AR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6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65%</a:t>
                      </a:r>
                      <a:endParaRPr lang="es-AR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3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6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Total</a:t>
                      </a:r>
                      <a:endParaRPr lang="es-AR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6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40</a:t>
                      </a:r>
                      <a:endParaRPr lang="es-AR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6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100%</a:t>
                      </a:r>
                      <a:endParaRPr lang="es-AR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</a:tr>
            </a:tbl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978025" y="33972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AR" altLang="es-A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2494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222</TotalTime>
  <Words>637</Words>
  <Application>Microsoft Office PowerPoint</Application>
  <PresentationFormat>Presentación en pantalla (4:3)</PresentationFormat>
  <Paragraphs>267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Viajes</vt:lpstr>
      <vt:lpstr>Presentación de PowerPoint</vt:lpstr>
      <vt:lpstr>INTRODUCCIÓN </vt:lpstr>
      <vt:lpstr>DELIMITACIÓN DEL PROBLEMA </vt:lpstr>
      <vt:lpstr>Presentación de PowerPoint</vt:lpstr>
      <vt:lpstr>MARCO TEÓRICO </vt:lpstr>
      <vt:lpstr>Diseño Metodológico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PROPUESTAS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Shany</dc:creator>
  <cp:lastModifiedBy>Shany</cp:lastModifiedBy>
  <cp:revision>22</cp:revision>
  <dcterms:created xsi:type="dcterms:W3CDTF">2015-07-30T11:15:00Z</dcterms:created>
  <dcterms:modified xsi:type="dcterms:W3CDTF">2015-08-04T17:12:10Z</dcterms:modified>
</cp:coreProperties>
</file>